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4" r:id="rId3"/>
    <p:sldId id="263" r:id="rId4"/>
    <p:sldId id="264" r:id="rId5"/>
    <p:sldId id="269" r:id="rId6"/>
    <p:sldId id="270" r:id="rId7"/>
    <p:sldId id="265" r:id="rId8"/>
    <p:sldId id="271" r:id="rId9"/>
    <p:sldId id="262" r:id="rId10"/>
    <p:sldId id="268" r:id="rId11"/>
  </p:sldIdLst>
  <p:sldSz cx="12192000" cy="6858000"/>
  <p:notesSz cx="6858000" cy="91440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90204" pitchFamily="34" charset="0"/>
        <a:ea typeface="+mn-ea"/>
        <a:cs typeface="Angsana New" panose="02020603050405020304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90204" pitchFamily="34" charset="0"/>
        <a:ea typeface="+mn-ea"/>
        <a:cs typeface="Angsana New" panose="02020603050405020304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90204" pitchFamily="34" charset="0"/>
        <a:ea typeface="+mn-ea"/>
        <a:cs typeface="Angsana New" panose="02020603050405020304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90204" pitchFamily="34" charset="0"/>
        <a:ea typeface="+mn-ea"/>
        <a:cs typeface="Angsana New" panose="02020603050405020304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9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9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9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9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9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6600"/>
    <a:srgbClr val="85632E"/>
    <a:srgbClr val="FFFF75"/>
    <a:srgbClr val="CCDE00"/>
    <a:srgbClr val="9CB802"/>
    <a:srgbClr val="9BF9FF"/>
    <a:srgbClr val="C0FBFF"/>
    <a:srgbClr val="954ECA"/>
    <a:srgbClr val="BB87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6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7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BC45A-ACF4-49B1-B475-F48C3D837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C59BA-DF11-4221-A7DD-3C90347FFB1E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AF4D8-C466-4721-AA44-B0971743D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A6919-3179-4D39-882A-7F52D384B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C42A4-7882-4110-A7C0-B43FE3D6D28C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80252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7D9B5-1F45-4411-98B6-467171A67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0EB23-CA65-4743-9E6F-C8B601C43F10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8ABF8-1C45-4102-A497-5A10E56F3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C9272-B31B-43B8-B05C-177AC187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2FCCE8-FF53-4153-8E89-AFEFBF888BD7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564317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52253-5ADB-4218-B791-756E73AD8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32879-0997-414A-9D99-64332DB14EF8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EDAF6-8EB4-4131-9CD1-C60743702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3BE16-860C-4915-BC7F-7D963926A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1D17CC-FA18-4341-93B2-F1803B89BFA1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277596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598B851-A59C-41F8-9E53-DA788F670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A5F1E-B42C-4FA6-90C7-AC5E96FB406F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B8EE12F-F6CD-4822-B423-0D33D8EA1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7B214A6-BA60-4D1E-B640-09D3D5C80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B3E42-FD0E-44BA-8E71-DD92B2DB141B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622589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28BF3D3-5A13-4065-A922-404BFE77D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C6F84-4682-4F08-A990-EB4FDA28C455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2571C50-8152-4355-969A-2C20AEA0D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4612E3-EB87-44B9-8E0B-7E41EF06E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8286AC-1854-4FB9-A22C-B8B7E11F81D8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928932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1CA4E2B-D089-4567-B668-5C15F03C9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200E9-514D-4899-B7AC-8E051665C30E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AEB5821-CFEC-463B-8CC6-DAFBBBEEA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452E660-FDC1-4E05-AAAD-119AFB5B3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C1D151-CC07-4FD0-AD1C-49C2F04D1713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131332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36EE68E-5391-4B3E-B0CA-299745F52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9A43C-25F2-4FDF-BF6F-E2F5AF1860A8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3AB229A-9086-45B3-ACDA-366846D45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FD354C8-697E-435B-A04A-8B6C0C290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9E3AB-B8A1-488D-B72A-96A1938DD64D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17917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6C7BC5C-FAEE-40BD-8087-E6117B20B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B9485-EA9A-41AD-9219-75482ED4726A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BEEF6A-B926-4BF3-B687-876640C4D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975418-04AF-49ED-A8CD-53E4D7F5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8CD187-FB6D-4829-9FF1-30DCDE6251F1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470073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A133551-1B7F-428D-9BC9-5B9D7AEAF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99DA3-6E46-42C0-87B8-F3867725169A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67CF3F-456B-4F2A-BAB2-168D7542B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430BF95-DCCC-4AEC-84D2-0303115F3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63C4C-67BD-4DE6-BC5B-9E1AA429C305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90256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B2D4B-BA24-4567-84D0-3BD260A3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A613B-117E-48DB-855B-769332EE988E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0D78B-11BD-44B8-B521-193BEF204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CE9E8-2208-4723-946F-FB16AB20B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2DC41-F95B-4546-987D-3B6ABFC18DDC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459113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B7C11-97C4-476F-8AB2-22AE6B1C2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4E229-A20A-4218-AA03-8990FEE4D609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489EA-61D8-453D-9A9F-2D149DE3E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372E3-3EE0-43A2-B7FA-8CEB25457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9B786-96A3-4671-B76A-F21DC71EA40A}" type="slidenum">
              <a:rPr lang="th-TH" altLang="th-TH"/>
              <a:pPr/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882072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4F08708-3EF6-442D-9CB7-6263ED76A83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/>
              <a:t>Click to edit Master title style</a:t>
            </a:r>
            <a:endParaRPr lang="th-TH" altLang="th-TH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53EA7F5-7923-483B-B690-C09384A478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/>
              <a:t>Edit Master text styles</a:t>
            </a:r>
          </a:p>
          <a:p>
            <a:pPr lvl="1"/>
            <a:r>
              <a:rPr lang="en-US" altLang="th-TH"/>
              <a:t>Second level</a:t>
            </a:r>
          </a:p>
          <a:p>
            <a:pPr lvl="2"/>
            <a:r>
              <a:rPr lang="en-US" altLang="th-TH"/>
              <a:t>Third level</a:t>
            </a:r>
          </a:p>
          <a:p>
            <a:pPr lvl="3"/>
            <a:r>
              <a:rPr lang="en-US" altLang="th-TH"/>
              <a:t>Fourth level</a:t>
            </a:r>
          </a:p>
          <a:p>
            <a:pPr lvl="4"/>
            <a:r>
              <a:rPr lang="en-US" altLang="th-TH"/>
              <a:t>Fifth level</a:t>
            </a:r>
            <a:endParaRPr lang="th-TH" alt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BDD18-90A8-4A89-AB84-73C2F9ED52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E3B9A9-CDA0-41BC-A2E5-79841067E9ED}" type="datetimeFigureOut">
              <a:rPr lang="th-TH"/>
              <a:pPr>
                <a:defRPr/>
              </a:pPr>
              <a:t>08/05/63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3A462-DA1F-4ADA-B200-0BCB19106E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25C44-014C-40AC-BA2D-FD24317FFF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</a:lstStyle>
          <a:p>
            <a:fld id="{FE8DF974-7CA6-474E-B1CC-3D1CA4702652}" type="slidenum">
              <a:rPr lang="th-TH" altLang="th-TH"/>
              <a:pPr/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cs typeface="Angsana New" panose="02020603050405020304" pitchFamily="18" charset="-34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PILThailand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3">
            <a:extLst>
              <a:ext uri="{FF2B5EF4-FFF2-40B4-BE49-F238E27FC236}">
                <a16:creationId xmlns:a16="http://schemas.microsoft.com/office/drawing/2014/main" id="{8AA90430-113E-495C-9903-90D8FB6A3C5B}"/>
              </a:ext>
            </a:extLst>
          </p:cNvPr>
          <p:cNvGrpSpPr>
            <a:grpSpLocks/>
          </p:cNvGrpSpPr>
          <p:nvPr/>
        </p:nvGrpSpPr>
        <p:grpSpPr bwMode="auto">
          <a:xfrm>
            <a:off x="-1689100" y="-4010025"/>
            <a:ext cx="14859000" cy="14859000"/>
            <a:chOff x="-894735" y="-3561735"/>
            <a:chExt cx="13981471" cy="13981471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E9EA391-3FA3-43A9-8D62-FBE8323E974C}"/>
                </a:ext>
              </a:extLst>
            </p:cNvPr>
            <p:cNvSpPr/>
            <p:nvPr/>
          </p:nvSpPr>
          <p:spPr>
            <a:xfrm>
              <a:off x="-894735" y="-3561735"/>
              <a:ext cx="13981471" cy="1398147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solidFill>
                  <a:prstClr val="white"/>
                </a:solidFill>
              </a:endParaRPr>
            </a:p>
          </p:txBody>
        </p:sp>
        <p:grpSp>
          <p:nvGrpSpPr>
            <p:cNvPr id="4" name="Group 65">
              <a:extLst>
                <a:ext uri="{FF2B5EF4-FFF2-40B4-BE49-F238E27FC236}">
                  <a16:creationId xmlns:a16="http://schemas.microsoft.com/office/drawing/2014/main" id="{35CD41F4-16EB-4EF7-A304-2299F3D2F28F}"/>
                </a:ext>
              </a:extLst>
            </p:cNvPr>
            <p:cNvGrpSpPr/>
            <p:nvPr/>
          </p:nvGrpSpPr>
          <p:grpSpPr>
            <a:xfrm>
              <a:off x="5451987" y="-3307326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88" name="Isosceles Triangle 87">
                <a:extLst>
                  <a:ext uri="{FF2B5EF4-FFF2-40B4-BE49-F238E27FC236}">
                    <a16:creationId xmlns:a16="http://schemas.microsoft.com/office/drawing/2014/main" id="{1C26E650-A8F3-4A67-A795-0A858F6B97E3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  <p:sp>
            <p:nvSpPr>
              <p:cNvPr id="89" name="Isosceles Triangle 88">
                <a:extLst>
                  <a:ext uri="{FF2B5EF4-FFF2-40B4-BE49-F238E27FC236}">
                    <a16:creationId xmlns:a16="http://schemas.microsoft.com/office/drawing/2014/main" id="{99A98587-9206-454F-B45F-14D125958D64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66">
              <a:extLst>
                <a:ext uri="{FF2B5EF4-FFF2-40B4-BE49-F238E27FC236}">
                  <a16:creationId xmlns:a16="http://schemas.microsoft.com/office/drawing/2014/main" id="{743B47A7-067D-4978-908D-7CBBAC5EB18E}"/>
                </a:ext>
              </a:extLst>
            </p:cNvPr>
            <p:cNvGrpSpPr/>
            <p:nvPr/>
          </p:nvGrpSpPr>
          <p:grpSpPr>
            <a:xfrm rot="16200000">
              <a:off x="5454032" y="-3347884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9275EF6A-5A69-4EB6-9457-BD8416EF2B7B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  <p:sp>
            <p:nvSpPr>
              <p:cNvPr id="87" name="Isosceles Triangle 86">
                <a:extLst>
                  <a:ext uri="{FF2B5EF4-FFF2-40B4-BE49-F238E27FC236}">
                    <a16:creationId xmlns:a16="http://schemas.microsoft.com/office/drawing/2014/main" id="{D98B5ACF-5DAD-4B95-A883-39DE8748C4BC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" name="Group 67">
              <a:extLst>
                <a:ext uri="{FF2B5EF4-FFF2-40B4-BE49-F238E27FC236}">
                  <a16:creationId xmlns:a16="http://schemas.microsoft.com/office/drawing/2014/main" id="{6B84F5C8-60A7-413D-AC1A-152F13CDCB60}"/>
                </a:ext>
              </a:extLst>
            </p:cNvPr>
            <p:cNvGrpSpPr/>
            <p:nvPr/>
          </p:nvGrpSpPr>
          <p:grpSpPr>
            <a:xfrm rot="2700000">
              <a:off x="5451986" y="-3347884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84" name="Isosceles Triangle 83">
                <a:extLst>
                  <a:ext uri="{FF2B5EF4-FFF2-40B4-BE49-F238E27FC236}">
                    <a16:creationId xmlns:a16="http://schemas.microsoft.com/office/drawing/2014/main" id="{D37EB1A1-64B2-4192-93BD-1CF4D3B3E89E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  <p:sp>
            <p:nvSpPr>
              <p:cNvPr id="85" name="Isosceles Triangle 84">
                <a:extLst>
                  <a:ext uri="{FF2B5EF4-FFF2-40B4-BE49-F238E27FC236}">
                    <a16:creationId xmlns:a16="http://schemas.microsoft.com/office/drawing/2014/main" id="{739C7FFA-1FF3-4D87-AA59-6CB8AA170542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" name="Group 68">
              <a:extLst>
                <a:ext uri="{FF2B5EF4-FFF2-40B4-BE49-F238E27FC236}">
                  <a16:creationId xmlns:a16="http://schemas.microsoft.com/office/drawing/2014/main" id="{A2E40775-0E6F-417E-A34E-324CF28EDC02}"/>
                </a:ext>
              </a:extLst>
            </p:cNvPr>
            <p:cNvGrpSpPr/>
            <p:nvPr/>
          </p:nvGrpSpPr>
          <p:grpSpPr>
            <a:xfrm rot="18900000">
              <a:off x="5548346" y="-3307326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82" name="Isosceles Triangle 81">
                <a:extLst>
                  <a:ext uri="{FF2B5EF4-FFF2-40B4-BE49-F238E27FC236}">
                    <a16:creationId xmlns:a16="http://schemas.microsoft.com/office/drawing/2014/main" id="{EAD558DB-7778-40CC-B63F-0F1968B7CD4C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  <p:sp>
            <p:nvSpPr>
              <p:cNvPr id="83" name="Isosceles Triangle 82">
                <a:extLst>
                  <a:ext uri="{FF2B5EF4-FFF2-40B4-BE49-F238E27FC236}">
                    <a16:creationId xmlns:a16="http://schemas.microsoft.com/office/drawing/2014/main" id="{99199150-1153-4132-B7AC-9B6DA48F79C6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7" name="Group 69">
              <a:extLst>
                <a:ext uri="{FF2B5EF4-FFF2-40B4-BE49-F238E27FC236}">
                  <a16:creationId xmlns:a16="http://schemas.microsoft.com/office/drawing/2014/main" id="{332E5652-C531-47A2-8B97-E35621312001}"/>
                </a:ext>
              </a:extLst>
            </p:cNvPr>
            <p:cNvGrpSpPr/>
            <p:nvPr/>
          </p:nvGrpSpPr>
          <p:grpSpPr>
            <a:xfrm rot="1320000">
              <a:off x="5500166" y="-3347884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914D38B8-BAC0-4398-843F-ACB8BC2DB7C1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8C9C9221-2F9A-4AD3-B764-B79452E0DA04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8" name="Group 70">
              <a:extLst>
                <a:ext uri="{FF2B5EF4-FFF2-40B4-BE49-F238E27FC236}">
                  <a16:creationId xmlns:a16="http://schemas.microsoft.com/office/drawing/2014/main" id="{F5F74B8B-9E0D-4567-A1F6-BE665777C612}"/>
                </a:ext>
              </a:extLst>
            </p:cNvPr>
            <p:cNvGrpSpPr/>
            <p:nvPr/>
          </p:nvGrpSpPr>
          <p:grpSpPr>
            <a:xfrm rot="20280000" flipH="1">
              <a:off x="5500168" y="-3279673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9DB0C7AA-0934-40FA-B6F4-C2353A6C9625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Isosceles Triangle 78">
                <a:extLst>
                  <a:ext uri="{FF2B5EF4-FFF2-40B4-BE49-F238E27FC236}">
                    <a16:creationId xmlns:a16="http://schemas.microsoft.com/office/drawing/2014/main" id="{32C86ABC-5068-484E-AE69-EA98838B3EF0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9" name="Group 71">
              <a:extLst>
                <a:ext uri="{FF2B5EF4-FFF2-40B4-BE49-F238E27FC236}">
                  <a16:creationId xmlns:a16="http://schemas.microsoft.com/office/drawing/2014/main" id="{3FE14165-EA23-4837-931C-3A7ECC0AFDE4}"/>
                </a:ext>
              </a:extLst>
            </p:cNvPr>
            <p:cNvGrpSpPr/>
            <p:nvPr/>
          </p:nvGrpSpPr>
          <p:grpSpPr>
            <a:xfrm rot="17520000">
              <a:off x="5441947" y="-3395817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E2F102BF-EF65-4903-BE42-449D59570D81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53E11BF6-1E85-4E73-8197-FCB43C87578B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3" name="Group 72">
              <a:extLst>
                <a:ext uri="{FF2B5EF4-FFF2-40B4-BE49-F238E27FC236}">
                  <a16:creationId xmlns:a16="http://schemas.microsoft.com/office/drawing/2014/main" id="{B88F6328-014C-4221-9B62-462007E5EFD5}"/>
                </a:ext>
              </a:extLst>
            </p:cNvPr>
            <p:cNvGrpSpPr/>
            <p:nvPr/>
          </p:nvGrpSpPr>
          <p:grpSpPr>
            <a:xfrm rot="4080000" flipV="1">
              <a:off x="5527187" y="-3366509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DE6965B9-9756-425D-A1FB-ED5E00A5DA88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  <p:sp>
            <p:nvSpPr>
              <p:cNvPr id="75" name="Isosceles Triangle 74">
                <a:extLst>
                  <a:ext uri="{FF2B5EF4-FFF2-40B4-BE49-F238E27FC236}">
                    <a16:creationId xmlns:a16="http://schemas.microsoft.com/office/drawing/2014/main" id="{7201109E-7370-4453-9023-BD6F27D6310D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FFFF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051" name="Group 33">
            <a:extLst>
              <a:ext uri="{FF2B5EF4-FFF2-40B4-BE49-F238E27FC236}">
                <a16:creationId xmlns:a16="http://schemas.microsoft.com/office/drawing/2014/main" id="{79F1C574-0461-4424-848B-CB3D62476401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420688"/>
            <a:ext cx="7304088" cy="3741737"/>
            <a:chOff x="502418" y="225549"/>
            <a:chExt cx="8316590" cy="1307948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A66A74EE-46DD-4D5B-AB1C-107F365CC122}"/>
                </a:ext>
              </a:extLst>
            </p:cNvPr>
            <p:cNvSpPr/>
            <p:nvPr/>
          </p:nvSpPr>
          <p:spPr>
            <a:xfrm>
              <a:off x="502418" y="225549"/>
              <a:ext cx="8316590" cy="130794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solidFill>
                  <a:prstClr val="white"/>
                </a:solidFill>
              </a:endParaRP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61CA09DF-4530-4242-B04E-E595711F2745}"/>
                </a:ext>
              </a:extLst>
            </p:cNvPr>
            <p:cNvSpPr/>
            <p:nvPr/>
          </p:nvSpPr>
          <p:spPr>
            <a:xfrm>
              <a:off x="730171" y="277712"/>
              <a:ext cx="7861085" cy="1195854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solidFill>
                  <a:prstClr val="white"/>
                </a:solidFill>
              </a:endParaRPr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622A9BFC-257D-4534-8DFB-3BC05878FABE}"/>
              </a:ext>
            </a:extLst>
          </p:cNvPr>
          <p:cNvSpPr/>
          <p:nvPr/>
        </p:nvSpPr>
        <p:spPr>
          <a:xfrm>
            <a:off x="5613400" y="56515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15C8DDB-116D-4837-944D-E79702D0E070}"/>
              </a:ext>
            </a:extLst>
          </p:cNvPr>
          <p:cNvSpPr/>
          <p:nvPr/>
        </p:nvSpPr>
        <p:spPr>
          <a:xfrm>
            <a:off x="939800" y="46482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B605450-B28F-41DE-A606-1CCB36CC3659}"/>
              </a:ext>
            </a:extLst>
          </p:cNvPr>
          <p:cNvSpPr/>
          <p:nvPr/>
        </p:nvSpPr>
        <p:spPr>
          <a:xfrm>
            <a:off x="7490987" y="5317747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>
              <a:solidFill>
                <a:prstClr val="white"/>
              </a:solidFill>
            </a:endParaRPr>
          </a:p>
        </p:txBody>
      </p:sp>
      <p:grpSp>
        <p:nvGrpSpPr>
          <p:cNvPr id="37" name="ตัวเลือก 1">
            <a:extLst>
              <a:ext uri="{FF2B5EF4-FFF2-40B4-BE49-F238E27FC236}">
                <a16:creationId xmlns:a16="http://schemas.microsoft.com/office/drawing/2014/main" id="{EB9045D0-195C-4036-87D0-8090F2362237}"/>
              </a:ext>
            </a:extLst>
          </p:cNvPr>
          <p:cNvGrpSpPr/>
          <p:nvPr/>
        </p:nvGrpSpPr>
        <p:grpSpPr>
          <a:xfrm>
            <a:off x="7448533" y="4249502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38" name="Group 4">
              <a:extLst>
                <a:ext uri="{FF2B5EF4-FFF2-40B4-BE49-F238E27FC236}">
                  <a16:creationId xmlns:a16="http://schemas.microsoft.com/office/drawing/2014/main" id="{4ED4C639-5E94-4978-9992-32CAC15DFA65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40" name="Group 6">
                <a:extLst>
                  <a:ext uri="{FF2B5EF4-FFF2-40B4-BE49-F238E27FC236}">
                    <a16:creationId xmlns:a16="http://schemas.microsoft.com/office/drawing/2014/main" id="{D6465390-A8A4-47EA-A4B5-D027E0ED64F2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0A51B063-C8F3-40A6-9DD5-EE1999EEFCCF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2FE1B067-967E-4940-9752-F44F5FE761AC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BB0A794-FD7B-4518-9AA2-C92053E2D123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089ABA40-CE52-443A-89FA-96F7CEFFAF5A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481821EE-9195-4D72-8E5C-5A3A0BD6F6B8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D0BEE96D-B313-4BA2-88D4-0B2A29009A54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9343C64D-FAED-448C-8B11-D4DAD2A12A67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EFE76605-E8E2-452F-9B1F-6413702A7136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18B72CA7-BB29-44E8-A66C-7C8DB107CEA2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D863CB1D-FC4B-4BA3-9A31-4C41AF4E644E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41E9FC14-40F4-4C53-8F66-4486DDFDB8E5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7B3E61BE-E72F-4333-8D6F-1092200D204D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F128BBE5-B734-439F-A4FA-BB3ED3837849}"/>
                    </a:ext>
                  </a:extLst>
                </p:cNvPr>
                <p:cNvSpPr/>
                <p:nvPr/>
              </p:nvSpPr>
              <p:spPr>
                <a:xfrm>
                  <a:off x="1592654" y="4507155"/>
                  <a:ext cx="149203" cy="110061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A7B35C37-A8E1-4425-8B9F-061A39C87826}"/>
                  </a:ext>
                </a:extLst>
              </p:cNvPr>
              <p:cNvSpPr/>
              <p:nvPr/>
            </p:nvSpPr>
            <p:spPr>
              <a:xfrm rot="16200000">
                <a:off x="1408052" y="4552239"/>
                <a:ext cx="463943" cy="928915"/>
              </a:xfrm>
              <a:prstGeom prst="roundRect">
                <a:avLst/>
              </a:prstGeom>
              <a:blipFill dpi="0" rotWithShape="0">
                <a:blip r:embed="rId5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000" dirty="0">
                    <a:solidFill>
                      <a:srgbClr val="FF0000"/>
                    </a:solidFill>
                  </a:rPr>
                  <a:t>คำตอบ</a:t>
                </a:r>
              </a:p>
            </p:txBody>
          </p:sp>
          <p:grpSp>
            <p:nvGrpSpPr>
              <p:cNvPr id="41" name="Group 8">
                <a:extLst>
                  <a:ext uri="{FF2B5EF4-FFF2-40B4-BE49-F238E27FC236}">
                    <a16:creationId xmlns:a16="http://schemas.microsoft.com/office/drawing/2014/main" id="{909A1CED-94C5-4810-89A0-40202FFA9156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B2614220-E6E5-467C-96BE-754960D79AB4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80E256CD-895C-48D7-BAED-3225E8145DBB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31486876-4611-4DC9-A03C-000D94C052A0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890F8827-05F8-499C-8FC2-5FB7FBDC04EA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7B4CEF2-AF6B-4842-97D5-64A4379A91A8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solidFill>
                  <a:prstClr val="white"/>
                </a:solidFill>
              </a:endParaRPr>
            </a:p>
          </p:txBody>
        </p:sp>
      </p:grpSp>
      <p:sp>
        <p:nvSpPr>
          <p:cNvPr id="39" name="Rectangle: Rounded Corners 3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D0CD357-54BA-4C55-91E6-99C641132A1B}"/>
              </a:ext>
            </a:extLst>
          </p:cNvPr>
          <p:cNvSpPr/>
          <p:nvPr/>
        </p:nvSpPr>
        <p:spPr>
          <a:xfrm>
            <a:off x="10244660" y="5905500"/>
            <a:ext cx="1478099" cy="64800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prstClr val="white"/>
                </a:solidFill>
                <a:latin typeface="supermarket" panose="02000000000000000000" pitchFamily="2" charset="0"/>
                <a:cs typeface="supermarket" panose="02000000000000000000" pitchFamily="2" charset="0"/>
              </a:rPr>
              <a:t>START</a:t>
            </a:r>
            <a:endParaRPr lang="th-TH" sz="3600" dirty="0">
              <a:solidFill>
                <a:prstClr val="white"/>
              </a:solidFill>
              <a:latin typeface="supermarket" panose="02000000000000000000" pitchFamily="2" charset="0"/>
              <a:cs typeface="supermarket" panose="02000000000000000000" pitchFamily="2" charset="0"/>
            </a:endParaRPr>
          </a:p>
        </p:txBody>
      </p:sp>
      <p:grpSp>
        <p:nvGrpSpPr>
          <p:cNvPr id="43" name="ตัวเลือก 1">
            <a:extLst>
              <a:ext uri="{FF2B5EF4-FFF2-40B4-BE49-F238E27FC236}">
                <a16:creationId xmlns:a16="http://schemas.microsoft.com/office/drawing/2014/main" id="{5A712457-1E0B-4634-AFCF-8FA0C2BBB27E}"/>
              </a:ext>
            </a:extLst>
          </p:cNvPr>
          <p:cNvGrpSpPr/>
          <p:nvPr/>
        </p:nvGrpSpPr>
        <p:grpSpPr>
          <a:xfrm>
            <a:off x="935885" y="3715591"/>
            <a:ext cx="1332000" cy="2925497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44" name="Group 40">
              <a:extLst>
                <a:ext uri="{FF2B5EF4-FFF2-40B4-BE49-F238E27FC236}">
                  <a16:creationId xmlns:a16="http://schemas.microsoft.com/office/drawing/2014/main" id="{26CABFD1-AB10-4BE8-84B4-2072EF61E818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45" name="Group 42">
                <a:extLst>
                  <a:ext uri="{FF2B5EF4-FFF2-40B4-BE49-F238E27FC236}">
                    <a16:creationId xmlns:a16="http://schemas.microsoft.com/office/drawing/2014/main" id="{955BA701-070F-476F-B984-56F53E353AF4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DBCB5C54-C677-4717-9F6B-45066C9816F7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DCDBFC77-8AEC-4A2B-8500-A340615A1C2D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37D9BD1A-1BC9-4A42-A40C-A802E11B53A6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58122A0C-C051-4C73-90A5-836F2FB01FB2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A64FC5A8-2C9E-423D-9407-E312942CDF1E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E196537F-DF1E-4E2C-B53C-EE638546374A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99C04DDA-A3B9-4ADE-BA39-1BEABE877185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" name="Rectangle: Rounded Corners 56">
                  <a:extLst>
                    <a:ext uri="{FF2B5EF4-FFF2-40B4-BE49-F238E27FC236}">
                      <a16:creationId xmlns:a16="http://schemas.microsoft.com/office/drawing/2014/main" id="{15822F97-F6CE-4C88-9C8B-6C45A7D0257E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" name="Rectangle: Rounded Corners 57">
                  <a:extLst>
                    <a:ext uri="{FF2B5EF4-FFF2-40B4-BE49-F238E27FC236}">
                      <a16:creationId xmlns:a16="http://schemas.microsoft.com/office/drawing/2014/main" id="{4251E83E-047E-40C4-B736-CC6C28E86B73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24E1E726-712D-4047-B8EC-57E339B28327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EEFA3BB1-2D39-4BBA-8E25-3D7BBC5E43F2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50DE8166-8D7E-4244-BD38-883E84378D6C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0C4EE6AD-C66B-49B6-85B5-F96DF92397DF}"/>
                    </a:ext>
                  </a:extLst>
                </p:cNvPr>
                <p:cNvSpPr/>
                <p:nvPr/>
              </p:nvSpPr>
              <p:spPr>
                <a:xfrm>
                  <a:off x="1525980" y="4532180"/>
                  <a:ext cx="285237" cy="8195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4" name="Group 44">
                <a:extLst>
                  <a:ext uri="{FF2B5EF4-FFF2-40B4-BE49-F238E27FC236}">
                    <a16:creationId xmlns:a16="http://schemas.microsoft.com/office/drawing/2014/main" id="{C35716CD-20FD-4F5A-ADAB-FF0611BC50FC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8A0DBC96-CA50-4594-9C59-A05E084A754C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25C0A22A-AB8B-47A4-89DD-BD198EAD6D09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1DA8D4FA-6D61-4C16-8983-B6C8F9664AB8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B824BB25-5173-4286-A9A6-F5E81A2F632C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7752EED-AE86-430F-8939-34A9FDBF0EBC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>
                <a:solidFill>
                  <a:prstClr val="white"/>
                </a:solidFill>
              </a:endParaRPr>
            </a:p>
          </p:txBody>
        </p: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17B76FE8-555C-4E59-9E11-937E1F091B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4663" y="1828800"/>
            <a:ext cx="3238500" cy="279717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0" name="Walking_the_Dog">
            <a:hlinkClick r:id="" action="ppaction://media"/>
            <a:extLst>
              <a:ext uri="{FF2B5EF4-FFF2-40B4-BE49-F238E27FC236}">
                <a16:creationId xmlns:a16="http://schemas.microsoft.com/office/drawing/2014/main" id="{8FFB6EFE-96A3-46BF-BEE5-CFFDB6816C95}"/>
              </a:ext>
            </a:extLst>
          </p:cNvPr>
          <p:cNvPicPr>
            <a:picLocks noChangeAspect="1"/>
          </p:cNvPicPr>
          <p:nvPr>
            <a:videoFile r:link="rId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0" y="-10763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8" name="TextBox 1">
            <a:extLst>
              <a:ext uri="{FF2B5EF4-FFF2-40B4-BE49-F238E27FC236}">
                <a16:creationId xmlns:a16="http://schemas.microsoft.com/office/drawing/2014/main" id="{12B79BC0-BD75-4497-84D7-0560B1C35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77" y="521344"/>
            <a:ext cx="6904037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/>
            <a:r>
              <a:rPr lang="en-US" altLang="th-TH" sz="6600" b="1" dirty="0">
                <a:solidFill>
                  <a:srgbClr val="0000FF"/>
                </a:solidFill>
                <a:latin typeface="-@-D-RCW 2550 v.2.00-" pitchFamily="2" charset="0"/>
                <a:cs typeface="-@-D-RCW 2550 v.2.00-" pitchFamily="2" charset="0"/>
              </a:rPr>
              <a:t>GAME</a:t>
            </a:r>
          </a:p>
          <a:p>
            <a:pPr algn="ctr"/>
            <a:r>
              <a:rPr lang="en-US" altLang="th-TH" sz="6600" b="1" dirty="0">
                <a:solidFill>
                  <a:srgbClr val="006600"/>
                </a:solidFill>
                <a:latin typeface="-@-D-RCW 2550 v.2.00-" pitchFamily="2" charset="0"/>
                <a:cs typeface="-@-D-RCW 2550 v.2.00-" pitchFamily="2" charset="0"/>
              </a:rPr>
              <a:t>HIT</a:t>
            </a:r>
          </a:p>
          <a:p>
            <a:pPr algn="ctr"/>
            <a:r>
              <a:rPr lang="en-US" altLang="th-TH" sz="6000" b="1" dirty="0">
                <a:solidFill>
                  <a:srgbClr val="006600"/>
                </a:solidFill>
                <a:latin typeface="-@-D-RCW 2550 v.2.00-" pitchFamily="2" charset="0"/>
                <a:cs typeface="-@-D-RCW 2550 v.2.00-" pitchFamily="2" charset="0"/>
              </a:rPr>
              <a:t>THE ORIGINAL SIN</a:t>
            </a:r>
            <a:endParaRPr lang="th-TH" altLang="th-TH" sz="6000" b="1" dirty="0">
              <a:solidFill>
                <a:srgbClr val="006600"/>
              </a:solidFill>
              <a:latin typeface="-@-D-RCW 2550 v.2.00-" pitchFamily="2" charset="0"/>
              <a:cs typeface="-@-D-RCW 2550 v.2.00-" pitchFamily="2" charset="0"/>
            </a:endParaRPr>
          </a:p>
        </p:txBody>
      </p:sp>
      <p:pic>
        <p:nvPicPr>
          <p:cNvPr id="2" name="015. บาปต้น 7 ประการ">
            <a:hlinkClick r:id="" action="ppaction://media"/>
            <a:extLst>
              <a:ext uri="{FF2B5EF4-FFF2-40B4-BE49-F238E27FC236}">
                <a16:creationId xmlns:a16="http://schemas.microsoft.com/office/drawing/2014/main" id="{44FB497F-4ED7-4B18-AA23-EFF047B2F36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26672" y="5447594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8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"/>
                </p:tgtEl>
              </p:cMediaNode>
            </p:video>
            <p:audio>
              <p:cMediaNode vol="10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C132E47E-A994-4767-96C7-C146F183EF8B}"/>
              </a:ext>
            </a:extLst>
          </p:cNvPr>
          <p:cNvSpPr/>
          <p:nvPr/>
        </p:nvSpPr>
        <p:spPr>
          <a:xfrm>
            <a:off x="10163175" y="155575"/>
            <a:ext cx="1539875" cy="154940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3076" name="Group 326">
            <a:extLst>
              <a:ext uri="{FF2B5EF4-FFF2-40B4-BE49-F238E27FC236}">
                <a16:creationId xmlns:a16="http://schemas.microsoft.com/office/drawing/2014/main" id="{854CCCDF-AA1C-4973-9BE2-09F886CF23ED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120650"/>
            <a:ext cx="8316913" cy="1509713"/>
            <a:chOff x="502418" y="120580"/>
            <a:chExt cx="8316590" cy="1509763"/>
          </a:xfrm>
        </p:grpSpPr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B4752DF6-2A11-422C-AAE8-343B532D8A81}"/>
                </a:ext>
              </a:extLst>
            </p:cNvPr>
            <p:cNvSpPr/>
            <p:nvPr/>
          </p:nvSpPr>
          <p:spPr>
            <a:xfrm>
              <a:off x="502418" y="120580"/>
              <a:ext cx="8316590" cy="150976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3C3186B3-3911-4C98-BC69-3A8DBB3DFCBF}"/>
                </a:ext>
              </a:extLst>
            </p:cNvPr>
            <p:cNvSpPr/>
            <p:nvPr/>
          </p:nvSpPr>
          <p:spPr>
            <a:xfrm>
              <a:off x="729422" y="277748"/>
              <a:ext cx="7862582" cy="119542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C7AD07E2-2BC0-4B4E-8DC3-7C2701F8CFC8}"/>
              </a:ext>
            </a:extLst>
          </p:cNvPr>
          <p:cNvSpPr/>
          <p:nvPr/>
        </p:nvSpPr>
        <p:spPr>
          <a:xfrm>
            <a:off x="3619500" y="42545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402DD17-5424-4BA0-85D9-0F0A7FE66F9F}"/>
              </a:ext>
            </a:extLst>
          </p:cNvPr>
          <p:cNvSpPr/>
          <p:nvPr/>
        </p:nvSpPr>
        <p:spPr>
          <a:xfrm>
            <a:off x="7950200" y="45847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48B2E83-2FF4-4621-9252-9122A618D292}"/>
              </a:ext>
            </a:extLst>
          </p:cNvPr>
          <p:cNvSpPr/>
          <p:nvPr/>
        </p:nvSpPr>
        <p:spPr>
          <a:xfrm>
            <a:off x="5461000" y="54229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A2B750F-325E-4C28-8B68-E616F7B497C5}"/>
              </a:ext>
            </a:extLst>
          </p:cNvPr>
          <p:cNvSpPr/>
          <p:nvPr/>
        </p:nvSpPr>
        <p:spPr>
          <a:xfrm>
            <a:off x="9982200" y="55118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2A86883-82CB-4D5C-8455-881F29FB08A2}"/>
              </a:ext>
            </a:extLst>
          </p:cNvPr>
          <p:cNvSpPr/>
          <p:nvPr/>
        </p:nvSpPr>
        <p:spPr>
          <a:xfrm>
            <a:off x="939800" y="49403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10" name="ตัวเลือก 1">
            <a:extLst>
              <a:ext uri="{FF2B5EF4-FFF2-40B4-BE49-F238E27FC236}">
                <a16:creationId xmlns:a16="http://schemas.microsoft.com/office/drawing/2014/main" id="{494E2D3A-C366-49E2-8895-84B42F513318}"/>
              </a:ext>
            </a:extLst>
          </p:cNvPr>
          <p:cNvGrpSpPr/>
          <p:nvPr/>
        </p:nvGrpSpPr>
        <p:grpSpPr>
          <a:xfrm>
            <a:off x="9910444" y="4443310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11" name="Group 143">
              <a:extLst>
                <a:ext uri="{FF2B5EF4-FFF2-40B4-BE49-F238E27FC236}">
                  <a16:creationId xmlns:a16="http://schemas.microsoft.com/office/drawing/2014/main" id="{E90EDA55-5BAB-4BCA-AC8A-209349AF6DD0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14" name="Group 142">
                <a:extLst>
                  <a:ext uri="{FF2B5EF4-FFF2-40B4-BE49-F238E27FC236}">
                    <a16:creationId xmlns:a16="http://schemas.microsoft.com/office/drawing/2014/main" id="{11FB96E6-5899-4543-A1A3-A98CEB34F43F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6B3608A5-0FAB-4D35-8E36-413854553FFE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E5EDC80F-14B2-48D3-B93A-5EAAC6FEE076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3A8C8682-EA34-4AD6-8F81-99AC6CF09819}"/>
                    </a:ext>
                  </a:extLst>
                </p:cNvPr>
                <p:cNvSpPr/>
                <p:nvPr/>
              </p:nvSpPr>
              <p:spPr>
                <a:xfrm>
                  <a:off x="1507728" y="4230364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A059ED3A-7251-4B64-B29D-84B4334D1101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C48799EB-CE94-4C7F-83C5-A5E8647EDBCC}"/>
                    </a:ext>
                  </a:extLst>
                </p:cNvPr>
                <p:cNvSpPr/>
                <p:nvPr/>
              </p:nvSpPr>
              <p:spPr>
                <a:xfrm>
                  <a:off x="1706923" y="4226396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84D54A17-C791-4D36-8279-81D65443B94B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3F51B6D5-C279-4148-B179-A8BEC389E583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5BE19DF8-67DA-41FA-AA59-A962B4A5071C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B782F068-ADC6-4DF2-BD13-0FB69E4A017D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788ED466-7ABF-4EA4-8C90-09F3360FFDE9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410D1BC2-6330-4ED0-A3A5-A2AEAC3ED827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B9799851-0E36-4EF6-BE90-B02A05E3DDFB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67A8EBA9-4C91-454C-8762-7294C32A2F0B}"/>
                    </a:ext>
                  </a:extLst>
                </p:cNvPr>
                <p:cNvSpPr/>
                <p:nvPr/>
              </p:nvSpPr>
              <p:spPr>
                <a:xfrm>
                  <a:off x="1525979" y="4522469"/>
                  <a:ext cx="290825" cy="135096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4FA564C9-457A-4A4B-BDD9-15F547AF0F0F}"/>
                  </a:ext>
                </a:extLst>
              </p:cNvPr>
              <p:cNvSpPr/>
              <p:nvPr/>
            </p:nvSpPr>
            <p:spPr>
              <a:xfrm rot="16200000">
                <a:off x="1454311" y="4627846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จองหอง</a:t>
                </a:r>
              </a:p>
            </p:txBody>
          </p:sp>
          <p:grpSp>
            <p:nvGrpSpPr>
              <p:cNvPr id="25" name="Group 57">
                <a:extLst>
                  <a:ext uri="{FF2B5EF4-FFF2-40B4-BE49-F238E27FC236}">
                    <a16:creationId xmlns:a16="http://schemas.microsoft.com/office/drawing/2014/main" id="{B84A161F-0CC8-4156-A79B-05CFBED39410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1E8766F1-3E64-4EDC-8A19-0FAC3C85CA13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3358E763-2397-4B8E-BF72-13B95736405B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71DC9DC5-EBB1-49F2-A60B-C550151EBB01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18C901C5-8967-43D3-8F23-73A00BC06B83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DC40D752-4A24-48CB-B092-D6445A008278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6" name="ตัวเลือก 2">
            <a:extLst>
              <a:ext uri="{FF2B5EF4-FFF2-40B4-BE49-F238E27FC236}">
                <a16:creationId xmlns:a16="http://schemas.microsoft.com/office/drawing/2014/main" id="{286F9FB5-15D5-4B69-9028-875146EAF277}"/>
              </a:ext>
            </a:extLst>
          </p:cNvPr>
          <p:cNvGrpSpPr/>
          <p:nvPr/>
        </p:nvGrpSpPr>
        <p:grpSpPr>
          <a:xfrm>
            <a:off x="7919111" y="3520374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7" name="Group 231">
              <a:extLst>
                <a:ext uri="{FF2B5EF4-FFF2-40B4-BE49-F238E27FC236}">
                  <a16:creationId xmlns:a16="http://schemas.microsoft.com/office/drawing/2014/main" id="{2B803C70-579D-4374-9AB5-E06DF3E5F67D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8" name="Group 233">
                <a:extLst>
                  <a:ext uri="{FF2B5EF4-FFF2-40B4-BE49-F238E27FC236}">
                    <a16:creationId xmlns:a16="http://schemas.microsoft.com/office/drawing/2014/main" id="{CF70A438-3173-4EB5-AB50-64FB9B63373E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E7E2A668-BB88-4DF3-A776-70F42478E597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2" name="Oval 241">
                  <a:extLst>
                    <a:ext uri="{FF2B5EF4-FFF2-40B4-BE49-F238E27FC236}">
                      <a16:creationId xmlns:a16="http://schemas.microsoft.com/office/drawing/2014/main" id="{B555988A-02B9-4F48-8C0D-D8D1FAD4D57C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3" name="Oval 242">
                  <a:extLst>
                    <a:ext uri="{FF2B5EF4-FFF2-40B4-BE49-F238E27FC236}">
                      <a16:creationId xmlns:a16="http://schemas.microsoft.com/office/drawing/2014/main" id="{55869089-0370-44E3-9DCE-C586F1869FC0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4" name="Oval 243">
                  <a:extLst>
                    <a:ext uri="{FF2B5EF4-FFF2-40B4-BE49-F238E27FC236}">
                      <a16:creationId xmlns:a16="http://schemas.microsoft.com/office/drawing/2014/main" id="{AC890FD9-F05B-4108-B294-E88130B3CAE3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5" name="Oval 244">
                  <a:extLst>
                    <a:ext uri="{FF2B5EF4-FFF2-40B4-BE49-F238E27FC236}">
                      <a16:creationId xmlns:a16="http://schemas.microsoft.com/office/drawing/2014/main" id="{28900B80-3D33-438D-A56A-7503E4B15A8A}"/>
                    </a:ext>
                  </a:extLst>
                </p:cNvPr>
                <p:cNvSpPr/>
                <p:nvPr/>
              </p:nvSpPr>
              <p:spPr>
                <a:xfrm>
                  <a:off x="1754546" y="4264024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6" name="Oval 245">
                  <a:extLst>
                    <a:ext uri="{FF2B5EF4-FFF2-40B4-BE49-F238E27FC236}">
                      <a16:creationId xmlns:a16="http://schemas.microsoft.com/office/drawing/2014/main" id="{E799FA29-D29B-4791-9F9F-F2FD7B1B8079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7" name="Rectangle: Rounded Corners 246">
                  <a:extLst>
                    <a:ext uri="{FF2B5EF4-FFF2-40B4-BE49-F238E27FC236}">
                      <a16:creationId xmlns:a16="http://schemas.microsoft.com/office/drawing/2014/main" id="{83CEB06B-2261-4C10-B599-26EE584DE59B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8" name="Rectangle: Rounded Corners 247">
                  <a:extLst>
                    <a:ext uri="{FF2B5EF4-FFF2-40B4-BE49-F238E27FC236}">
                      <a16:creationId xmlns:a16="http://schemas.microsoft.com/office/drawing/2014/main" id="{9C502AD7-99CF-4D48-993F-127E997A9C88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9" name="Rectangle: Rounded Corners 248">
                  <a:extLst>
                    <a:ext uri="{FF2B5EF4-FFF2-40B4-BE49-F238E27FC236}">
                      <a16:creationId xmlns:a16="http://schemas.microsoft.com/office/drawing/2014/main" id="{87EFA6A4-79F8-4F46-A896-F6EB9A6B8E3B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0" name="Rectangle: Rounded Corners 249">
                  <a:extLst>
                    <a:ext uri="{FF2B5EF4-FFF2-40B4-BE49-F238E27FC236}">
                      <a16:creationId xmlns:a16="http://schemas.microsoft.com/office/drawing/2014/main" id="{66A2ADAD-7AEB-4885-932A-ADB96DB7525B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1" name="Rectangle: Rounded Corners 250">
                  <a:extLst>
                    <a:ext uri="{FF2B5EF4-FFF2-40B4-BE49-F238E27FC236}">
                      <a16:creationId xmlns:a16="http://schemas.microsoft.com/office/drawing/2014/main" id="{09705FD8-9217-4854-A10A-D28196F50C08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2" name="Rectangle: Rounded Corners 251">
                  <a:extLst>
                    <a:ext uri="{FF2B5EF4-FFF2-40B4-BE49-F238E27FC236}">
                      <a16:creationId xmlns:a16="http://schemas.microsoft.com/office/drawing/2014/main" id="{9CD5325D-427F-4DA9-B7E4-7899E5F6AAC5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BFE401C1-3BD1-475A-ACCC-69A329EE42ED}"/>
                    </a:ext>
                  </a:extLst>
                </p:cNvPr>
                <p:cNvSpPr/>
                <p:nvPr/>
              </p:nvSpPr>
              <p:spPr>
                <a:xfrm>
                  <a:off x="1525980" y="4532180"/>
                  <a:ext cx="285237" cy="8195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35" name="Rectangle: Rounded Corners 234">
                <a:extLst>
                  <a:ext uri="{FF2B5EF4-FFF2-40B4-BE49-F238E27FC236}">
                    <a16:creationId xmlns:a16="http://schemas.microsoft.com/office/drawing/2014/main" id="{2FF6D493-91F4-4D59-9ACF-4D576953508D}"/>
                  </a:ext>
                </a:extLst>
              </p:cNvPr>
              <p:cNvSpPr/>
              <p:nvPr/>
            </p:nvSpPr>
            <p:spPr>
              <a:xfrm rot="16200000">
                <a:off x="1436627" y="4633920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ตระหนี่</a:t>
                </a:r>
              </a:p>
            </p:txBody>
          </p:sp>
          <p:grpSp>
            <p:nvGrpSpPr>
              <p:cNvPr id="29" name="Group 235">
                <a:extLst>
                  <a:ext uri="{FF2B5EF4-FFF2-40B4-BE49-F238E27FC236}">
                    <a16:creationId xmlns:a16="http://schemas.microsoft.com/office/drawing/2014/main" id="{BF7F100F-F0D6-4CFA-B1EF-D2A42C83487B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0EF989F3-95EC-48BC-8C09-B9D8B32837C2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458AC601-4BC3-4DCB-B340-000FC9BB6B60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25C2DCAD-F6F7-4BAD-AC2C-04B1CA1DBF86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5B9ADD4F-2180-4953-A351-73D2729EC8E5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3426A02-CB9A-4851-B873-B81D472F4EC7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0" name="ตัวเลือก 3">
            <a:extLst>
              <a:ext uri="{FF2B5EF4-FFF2-40B4-BE49-F238E27FC236}">
                <a16:creationId xmlns:a16="http://schemas.microsoft.com/office/drawing/2014/main" id="{03F248D5-26E7-4CBC-9EEA-ED76692381D4}"/>
              </a:ext>
            </a:extLst>
          </p:cNvPr>
          <p:cNvGrpSpPr/>
          <p:nvPr/>
        </p:nvGrpSpPr>
        <p:grpSpPr>
          <a:xfrm>
            <a:off x="5405374" y="4369593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31" name="Group 254">
              <a:extLst>
                <a:ext uri="{FF2B5EF4-FFF2-40B4-BE49-F238E27FC236}">
                  <a16:creationId xmlns:a16="http://schemas.microsoft.com/office/drawing/2014/main" id="{8756C112-0D4F-4860-960A-D7F114F17BFE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4" name="Group 256">
                <a:extLst>
                  <a:ext uri="{FF2B5EF4-FFF2-40B4-BE49-F238E27FC236}">
                    <a16:creationId xmlns:a16="http://schemas.microsoft.com/office/drawing/2014/main" id="{CBE338CE-882B-4930-B7A7-65C50D4FEA20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E2D3C88C-44E5-4710-A022-A0C149CEDC5C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5" name="Oval 264">
                  <a:extLst>
                    <a:ext uri="{FF2B5EF4-FFF2-40B4-BE49-F238E27FC236}">
                      <a16:creationId xmlns:a16="http://schemas.microsoft.com/office/drawing/2014/main" id="{E6BE3EEC-C8BF-4F77-BF0C-EEDEEA47E521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6" name="Oval 265">
                  <a:extLst>
                    <a:ext uri="{FF2B5EF4-FFF2-40B4-BE49-F238E27FC236}">
                      <a16:creationId xmlns:a16="http://schemas.microsoft.com/office/drawing/2014/main" id="{A73AFA67-1E8E-4F3A-97D5-595209464399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7" name="Oval 266">
                  <a:extLst>
                    <a:ext uri="{FF2B5EF4-FFF2-40B4-BE49-F238E27FC236}">
                      <a16:creationId xmlns:a16="http://schemas.microsoft.com/office/drawing/2014/main" id="{C0BBD3CB-A744-4973-859D-EEF26A7F97A2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8" name="Oval 267">
                  <a:extLst>
                    <a:ext uri="{FF2B5EF4-FFF2-40B4-BE49-F238E27FC236}">
                      <a16:creationId xmlns:a16="http://schemas.microsoft.com/office/drawing/2014/main" id="{5BA4C449-789E-4CFD-B867-797A8AA2CFC2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D105DA0B-3B19-42BA-956D-C973E9C81F97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0" name="Rectangle: Rounded Corners 269">
                  <a:extLst>
                    <a:ext uri="{FF2B5EF4-FFF2-40B4-BE49-F238E27FC236}">
                      <a16:creationId xmlns:a16="http://schemas.microsoft.com/office/drawing/2014/main" id="{777513D8-75B5-4146-AED2-063F7493E09B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1" name="Rectangle: Rounded Corners 270">
                  <a:extLst>
                    <a:ext uri="{FF2B5EF4-FFF2-40B4-BE49-F238E27FC236}">
                      <a16:creationId xmlns:a16="http://schemas.microsoft.com/office/drawing/2014/main" id="{46D139E2-0023-4142-ADD3-BF27BEACD04D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2" name="Rectangle: Rounded Corners 271">
                  <a:extLst>
                    <a:ext uri="{FF2B5EF4-FFF2-40B4-BE49-F238E27FC236}">
                      <a16:creationId xmlns:a16="http://schemas.microsoft.com/office/drawing/2014/main" id="{0914060A-B435-42D7-9328-D2F07CFB0146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3" name="Rectangle: Rounded Corners 272">
                  <a:extLst>
                    <a:ext uri="{FF2B5EF4-FFF2-40B4-BE49-F238E27FC236}">
                      <a16:creationId xmlns:a16="http://schemas.microsoft.com/office/drawing/2014/main" id="{FFE16262-7D84-467C-801B-31D391C7A89A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4" name="Rectangle: Rounded Corners 273">
                  <a:extLst>
                    <a:ext uri="{FF2B5EF4-FFF2-40B4-BE49-F238E27FC236}">
                      <a16:creationId xmlns:a16="http://schemas.microsoft.com/office/drawing/2014/main" id="{3626BD07-860E-4587-B952-7D95AC02AFEB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5" name="Rectangle: Rounded Corners 274">
                  <a:extLst>
                    <a:ext uri="{FF2B5EF4-FFF2-40B4-BE49-F238E27FC236}">
                      <a16:creationId xmlns:a16="http://schemas.microsoft.com/office/drawing/2014/main" id="{313D05F9-2DEE-4F84-97B1-54313AB51CBC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6" name="Oval 275">
                  <a:extLst>
                    <a:ext uri="{FF2B5EF4-FFF2-40B4-BE49-F238E27FC236}">
                      <a16:creationId xmlns:a16="http://schemas.microsoft.com/office/drawing/2014/main" id="{061A674A-3C2D-4C98-B494-7547A6525F1F}"/>
                    </a:ext>
                  </a:extLst>
                </p:cNvPr>
                <p:cNvSpPr/>
                <p:nvPr/>
              </p:nvSpPr>
              <p:spPr>
                <a:xfrm>
                  <a:off x="1611077" y="4536896"/>
                  <a:ext cx="104252" cy="8195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58" name="Rectangle: Rounded Corners 257">
                <a:extLst>
                  <a:ext uri="{FF2B5EF4-FFF2-40B4-BE49-F238E27FC236}">
                    <a16:creationId xmlns:a16="http://schemas.microsoft.com/office/drawing/2014/main" id="{62D2C027-8CA6-43BF-AFD6-956B04C6E6C7}"/>
                  </a:ext>
                </a:extLst>
              </p:cNvPr>
              <p:cNvSpPr/>
              <p:nvPr/>
            </p:nvSpPr>
            <p:spPr>
              <a:xfrm rot="16200000">
                <a:off x="1427391" y="4532322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ลามก</a:t>
                </a:r>
              </a:p>
            </p:txBody>
          </p:sp>
          <p:grpSp>
            <p:nvGrpSpPr>
              <p:cNvPr id="225" name="Group 258">
                <a:extLst>
                  <a:ext uri="{FF2B5EF4-FFF2-40B4-BE49-F238E27FC236}">
                    <a16:creationId xmlns:a16="http://schemas.microsoft.com/office/drawing/2014/main" id="{D7DAC2FF-5E65-419B-AB63-123A39A98ACF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E2B57263-EF26-4AF8-A772-EA08B97DE00F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E8A37DFF-6B9F-488C-B11A-6160F93F8EE7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2" name="Oval 261">
                  <a:extLst>
                    <a:ext uri="{FF2B5EF4-FFF2-40B4-BE49-F238E27FC236}">
                      <a16:creationId xmlns:a16="http://schemas.microsoft.com/office/drawing/2014/main" id="{B1373ADD-2866-41A5-99E1-97B72AC28D7E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3" name="Oval 262">
                  <a:extLst>
                    <a:ext uri="{FF2B5EF4-FFF2-40B4-BE49-F238E27FC236}">
                      <a16:creationId xmlns:a16="http://schemas.microsoft.com/office/drawing/2014/main" id="{0B0C640C-9D29-48E3-874B-8C0E282E5845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26DF4199-E432-46B0-8F3F-30EEE5DBF659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6" name="ตัวเลือก 4">
            <a:extLst>
              <a:ext uri="{FF2B5EF4-FFF2-40B4-BE49-F238E27FC236}">
                <a16:creationId xmlns:a16="http://schemas.microsoft.com/office/drawing/2014/main" id="{0A0868CA-BD0A-43E9-941A-99C5D4BDE944}"/>
              </a:ext>
            </a:extLst>
          </p:cNvPr>
          <p:cNvGrpSpPr/>
          <p:nvPr/>
        </p:nvGrpSpPr>
        <p:grpSpPr>
          <a:xfrm>
            <a:off x="875985" y="3895389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27" name="Group 277">
              <a:extLst>
                <a:ext uri="{FF2B5EF4-FFF2-40B4-BE49-F238E27FC236}">
                  <a16:creationId xmlns:a16="http://schemas.microsoft.com/office/drawing/2014/main" id="{D0CCF47E-7D29-4F74-ACA8-C4727885FE6F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8" name="Group 279">
                <a:extLst>
                  <a:ext uri="{FF2B5EF4-FFF2-40B4-BE49-F238E27FC236}">
                    <a16:creationId xmlns:a16="http://schemas.microsoft.com/office/drawing/2014/main" id="{6117DCC1-FD73-473B-B339-0EA20089A09A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D098F72C-36F4-4A10-8208-EFC4C6477FEA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8" name="Oval 287">
                  <a:extLst>
                    <a:ext uri="{FF2B5EF4-FFF2-40B4-BE49-F238E27FC236}">
                      <a16:creationId xmlns:a16="http://schemas.microsoft.com/office/drawing/2014/main" id="{7322F455-073B-4B73-89E7-C047888B9BCE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9" name="Oval 288">
                  <a:extLst>
                    <a:ext uri="{FF2B5EF4-FFF2-40B4-BE49-F238E27FC236}">
                      <a16:creationId xmlns:a16="http://schemas.microsoft.com/office/drawing/2014/main" id="{EF7EE4BD-6AF1-4AA3-995C-811884C84F77}"/>
                    </a:ext>
                  </a:extLst>
                </p:cNvPr>
                <p:cNvSpPr/>
                <p:nvPr/>
              </p:nvSpPr>
              <p:spPr>
                <a:xfrm>
                  <a:off x="1520579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0" name="Oval 289">
                  <a:extLst>
                    <a:ext uri="{FF2B5EF4-FFF2-40B4-BE49-F238E27FC236}">
                      <a16:creationId xmlns:a16="http://schemas.microsoft.com/office/drawing/2014/main" id="{C4F7C1F5-E9D2-4F27-BED3-A5489931372D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1" name="Oval 290">
                  <a:extLst>
                    <a:ext uri="{FF2B5EF4-FFF2-40B4-BE49-F238E27FC236}">
                      <a16:creationId xmlns:a16="http://schemas.microsoft.com/office/drawing/2014/main" id="{A3DB2D1D-0A10-4F24-A1B3-E98963AFC90A}"/>
                    </a:ext>
                  </a:extLst>
                </p:cNvPr>
                <p:cNvSpPr/>
                <p:nvPr/>
              </p:nvSpPr>
              <p:spPr>
                <a:xfrm>
                  <a:off x="1725971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2" name="Oval 291">
                  <a:extLst>
                    <a:ext uri="{FF2B5EF4-FFF2-40B4-BE49-F238E27FC236}">
                      <a16:creationId xmlns:a16="http://schemas.microsoft.com/office/drawing/2014/main" id="{31FA8F85-FBFF-45FC-BDB3-91074A320E3A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3" name="Rectangle: Rounded Corners 292">
                  <a:extLst>
                    <a:ext uri="{FF2B5EF4-FFF2-40B4-BE49-F238E27FC236}">
                      <a16:creationId xmlns:a16="http://schemas.microsoft.com/office/drawing/2014/main" id="{B5DB5769-B630-482E-898D-0CAFAEDB390A}"/>
                    </a:ext>
                  </a:extLst>
                </p:cNvPr>
                <p:cNvSpPr/>
                <p:nvPr/>
              </p:nvSpPr>
              <p:spPr>
                <a:xfrm rot="20741600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4" name="Rectangle: Rounded Corners 293">
                  <a:extLst>
                    <a:ext uri="{FF2B5EF4-FFF2-40B4-BE49-F238E27FC236}">
                      <a16:creationId xmlns:a16="http://schemas.microsoft.com/office/drawing/2014/main" id="{FD0D905C-0864-4E7B-9FA1-2445D85D1D22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5" name="Rectangle: Rounded Corners 294">
                  <a:extLst>
                    <a:ext uri="{FF2B5EF4-FFF2-40B4-BE49-F238E27FC236}">
                      <a16:creationId xmlns:a16="http://schemas.microsoft.com/office/drawing/2014/main" id="{611BB019-B489-4382-809D-E910B9271402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6" name="Rectangle: Rounded Corners 295">
                  <a:extLst>
                    <a:ext uri="{FF2B5EF4-FFF2-40B4-BE49-F238E27FC236}">
                      <a16:creationId xmlns:a16="http://schemas.microsoft.com/office/drawing/2014/main" id="{984FE104-E251-4B4B-A841-0BFB45837F3D}"/>
                    </a:ext>
                  </a:extLst>
                </p:cNvPr>
                <p:cNvSpPr/>
                <p:nvPr/>
              </p:nvSpPr>
              <p:spPr>
                <a:xfrm rot="1007070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7" name="Rectangle: Rounded Corners 296">
                  <a:extLst>
                    <a:ext uri="{FF2B5EF4-FFF2-40B4-BE49-F238E27FC236}">
                      <a16:creationId xmlns:a16="http://schemas.microsoft.com/office/drawing/2014/main" id="{607077DA-E6E0-4F02-ADDC-166356C8A3B8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8" name="Rectangle: Rounded Corners 297">
                  <a:extLst>
                    <a:ext uri="{FF2B5EF4-FFF2-40B4-BE49-F238E27FC236}">
                      <a16:creationId xmlns:a16="http://schemas.microsoft.com/office/drawing/2014/main" id="{1047A400-0530-451A-997B-4A6F1DBCDBE7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9" name="Oval 298">
                  <a:extLst>
                    <a:ext uri="{FF2B5EF4-FFF2-40B4-BE49-F238E27FC236}">
                      <a16:creationId xmlns:a16="http://schemas.microsoft.com/office/drawing/2014/main" id="{1E7F5E46-710A-4200-9625-896897771380}"/>
                    </a:ext>
                  </a:extLst>
                </p:cNvPr>
                <p:cNvSpPr/>
                <p:nvPr/>
              </p:nvSpPr>
              <p:spPr>
                <a:xfrm rot="155686">
                  <a:off x="1568888" y="4541255"/>
                  <a:ext cx="172847" cy="8195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81" name="Rectangle: Rounded Corners 280">
                <a:extLst>
                  <a:ext uri="{FF2B5EF4-FFF2-40B4-BE49-F238E27FC236}">
                    <a16:creationId xmlns:a16="http://schemas.microsoft.com/office/drawing/2014/main" id="{5290C137-E0A7-4DCA-89A9-03F160B94067}"/>
                  </a:ext>
                </a:extLst>
              </p:cNvPr>
              <p:cNvSpPr/>
              <p:nvPr/>
            </p:nvSpPr>
            <p:spPr>
              <a:xfrm rot="16200000">
                <a:off x="1436627" y="4550794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อิจฉา</a:t>
                </a:r>
              </a:p>
            </p:txBody>
          </p:sp>
          <p:grpSp>
            <p:nvGrpSpPr>
              <p:cNvPr id="230" name="Group 281">
                <a:extLst>
                  <a:ext uri="{FF2B5EF4-FFF2-40B4-BE49-F238E27FC236}">
                    <a16:creationId xmlns:a16="http://schemas.microsoft.com/office/drawing/2014/main" id="{E438AA3B-CE09-44A3-8012-9945C44676E1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A8786CB8-EFE9-466F-87F3-01866E6BB959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F7A6AE37-B226-4DFE-9053-7913D545B65F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5" name="Oval 284">
                  <a:extLst>
                    <a:ext uri="{FF2B5EF4-FFF2-40B4-BE49-F238E27FC236}">
                      <a16:creationId xmlns:a16="http://schemas.microsoft.com/office/drawing/2014/main" id="{066B9B65-9750-4DFB-A76E-129E5BE4AF05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6" name="Oval 285">
                  <a:extLst>
                    <a:ext uri="{FF2B5EF4-FFF2-40B4-BE49-F238E27FC236}">
                      <a16:creationId xmlns:a16="http://schemas.microsoft.com/office/drawing/2014/main" id="{6D65D7FD-12B8-44C4-9C53-38E20C7BDD47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D6111E26-A8AC-43DE-B9DE-2350D857A299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31" name="ตัวเลือก 5">
            <a:extLst>
              <a:ext uri="{FF2B5EF4-FFF2-40B4-BE49-F238E27FC236}">
                <a16:creationId xmlns:a16="http://schemas.microsoft.com/office/drawing/2014/main" id="{C708F1EB-D739-41FF-A764-EFA020B5F7B2}"/>
              </a:ext>
            </a:extLst>
          </p:cNvPr>
          <p:cNvGrpSpPr/>
          <p:nvPr/>
        </p:nvGrpSpPr>
        <p:grpSpPr>
          <a:xfrm>
            <a:off x="3532131" y="3196996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32" name="Group 300">
              <a:extLst>
                <a:ext uri="{FF2B5EF4-FFF2-40B4-BE49-F238E27FC236}">
                  <a16:creationId xmlns:a16="http://schemas.microsoft.com/office/drawing/2014/main" id="{E221E3C6-3C09-4B7D-9A09-42754FAE36C8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34" name="Group 302">
                <a:extLst>
                  <a:ext uri="{FF2B5EF4-FFF2-40B4-BE49-F238E27FC236}">
                    <a16:creationId xmlns:a16="http://schemas.microsoft.com/office/drawing/2014/main" id="{EC1C5EE0-ACC2-4096-ABD2-331569C0EF35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5511180A-4A42-4265-8173-76429D9D0F94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1" name="Oval 310">
                  <a:extLst>
                    <a:ext uri="{FF2B5EF4-FFF2-40B4-BE49-F238E27FC236}">
                      <a16:creationId xmlns:a16="http://schemas.microsoft.com/office/drawing/2014/main" id="{9FFE2BDA-CD08-4AF3-A356-B6FB30267725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2" name="Oval 311">
                  <a:extLst>
                    <a:ext uri="{FF2B5EF4-FFF2-40B4-BE49-F238E27FC236}">
                      <a16:creationId xmlns:a16="http://schemas.microsoft.com/office/drawing/2014/main" id="{4E4C68BA-5994-4968-8605-C998D2BA6DFB}"/>
                    </a:ext>
                  </a:extLst>
                </p:cNvPr>
                <p:cNvSpPr/>
                <p:nvPr/>
              </p:nvSpPr>
              <p:spPr>
                <a:xfrm>
                  <a:off x="1537246" y="4286322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3" name="Oval 312">
                  <a:extLst>
                    <a:ext uri="{FF2B5EF4-FFF2-40B4-BE49-F238E27FC236}">
                      <a16:creationId xmlns:a16="http://schemas.microsoft.com/office/drawing/2014/main" id="{E7F81E74-AD76-47B0-B039-44BDA784E7B1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4" name="Oval 313">
                  <a:extLst>
                    <a:ext uri="{FF2B5EF4-FFF2-40B4-BE49-F238E27FC236}">
                      <a16:creationId xmlns:a16="http://schemas.microsoft.com/office/drawing/2014/main" id="{2A7C6C28-F8C0-4366-A30A-F58A01C6DAED}"/>
                    </a:ext>
                  </a:extLst>
                </p:cNvPr>
                <p:cNvSpPr/>
                <p:nvPr/>
              </p:nvSpPr>
              <p:spPr>
                <a:xfrm>
                  <a:off x="1706923" y="428545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5" name="Oval 314">
                  <a:extLst>
                    <a:ext uri="{FF2B5EF4-FFF2-40B4-BE49-F238E27FC236}">
                      <a16:creationId xmlns:a16="http://schemas.microsoft.com/office/drawing/2014/main" id="{E255B72A-BACD-4F51-AAD3-0A71BD114C7C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6" name="Rectangle: Rounded Corners 315">
                  <a:extLst>
                    <a:ext uri="{FF2B5EF4-FFF2-40B4-BE49-F238E27FC236}">
                      <a16:creationId xmlns:a16="http://schemas.microsoft.com/office/drawing/2014/main" id="{D23D245E-1D5E-49CC-B514-D26F4EB633F5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7" name="Rectangle: Rounded Corners 316">
                  <a:extLst>
                    <a:ext uri="{FF2B5EF4-FFF2-40B4-BE49-F238E27FC236}">
                      <a16:creationId xmlns:a16="http://schemas.microsoft.com/office/drawing/2014/main" id="{DCE08451-E73D-47D9-94F2-D2B07185F794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8" name="Rectangle: Rounded Corners 317">
                  <a:extLst>
                    <a:ext uri="{FF2B5EF4-FFF2-40B4-BE49-F238E27FC236}">
                      <a16:creationId xmlns:a16="http://schemas.microsoft.com/office/drawing/2014/main" id="{ED145248-5E76-46E3-B085-0D6C48085A8B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9" name="Rectangle: Rounded Corners 318">
                  <a:extLst>
                    <a:ext uri="{FF2B5EF4-FFF2-40B4-BE49-F238E27FC236}">
                      <a16:creationId xmlns:a16="http://schemas.microsoft.com/office/drawing/2014/main" id="{99B617D2-4BF2-409D-A741-49688E760317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0" name="Rectangle: Rounded Corners 319">
                  <a:extLst>
                    <a:ext uri="{FF2B5EF4-FFF2-40B4-BE49-F238E27FC236}">
                      <a16:creationId xmlns:a16="http://schemas.microsoft.com/office/drawing/2014/main" id="{0455BE56-D7FB-460E-B55F-22B25DADF3EE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1" name="Rectangle: Rounded Corners 320">
                  <a:extLst>
                    <a:ext uri="{FF2B5EF4-FFF2-40B4-BE49-F238E27FC236}">
                      <a16:creationId xmlns:a16="http://schemas.microsoft.com/office/drawing/2014/main" id="{B1D6C79C-71E1-4A81-B159-D6043D62C8CA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2" name="Oval 321">
                  <a:extLst>
                    <a:ext uri="{FF2B5EF4-FFF2-40B4-BE49-F238E27FC236}">
                      <a16:creationId xmlns:a16="http://schemas.microsoft.com/office/drawing/2014/main" id="{2D546BBE-AEBF-406F-858A-6A45249F65FE}"/>
                    </a:ext>
                  </a:extLst>
                </p:cNvPr>
                <p:cNvSpPr/>
                <p:nvPr/>
              </p:nvSpPr>
              <p:spPr>
                <a:xfrm rot="21157057">
                  <a:off x="1563850" y="4520607"/>
                  <a:ext cx="242562" cy="11157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04" name="Rectangle: Rounded Corners 303">
                <a:extLst>
                  <a:ext uri="{FF2B5EF4-FFF2-40B4-BE49-F238E27FC236}">
                    <a16:creationId xmlns:a16="http://schemas.microsoft.com/office/drawing/2014/main" id="{A7A1333B-6BAF-4C07-93D2-F6B3D843D9B2}"/>
                  </a:ext>
                </a:extLst>
              </p:cNvPr>
              <p:cNvSpPr/>
              <p:nvPr/>
            </p:nvSpPr>
            <p:spPr>
              <a:xfrm rot="16200000">
                <a:off x="1442743" y="4529828"/>
                <a:ext cx="463943" cy="1097438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ความโลภ</a:t>
                </a:r>
              </a:p>
            </p:txBody>
          </p:sp>
          <p:grpSp>
            <p:nvGrpSpPr>
              <p:cNvPr id="236" name="Group 304">
                <a:extLst>
                  <a:ext uri="{FF2B5EF4-FFF2-40B4-BE49-F238E27FC236}">
                    <a16:creationId xmlns:a16="http://schemas.microsoft.com/office/drawing/2014/main" id="{5CE0FC0C-8C80-43C2-9B2F-7DE07CB19223}"/>
                  </a:ext>
                </a:extLst>
              </p:cNvPr>
              <p:cNvGrpSpPr/>
              <p:nvPr/>
            </p:nvGrpSpPr>
            <p:grpSpPr>
              <a:xfrm>
                <a:off x="1040657" y="4615878"/>
                <a:ext cx="1213850" cy="323023"/>
                <a:chOff x="1040657" y="4615878"/>
                <a:chExt cx="1213850" cy="323023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78D0D68D-A457-49C1-8F2E-C57E9CDC154C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CC3B3E9A-D09A-462B-A75A-2368200C701F}"/>
                    </a:ext>
                  </a:extLst>
                </p:cNvPr>
                <p:cNvSpPr/>
                <p:nvPr/>
              </p:nvSpPr>
              <p:spPr>
                <a:xfrm rot="3206204" flipH="1">
                  <a:off x="1959415" y="46410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8" name="Oval 307">
                  <a:extLst>
                    <a:ext uri="{FF2B5EF4-FFF2-40B4-BE49-F238E27FC236}">
                      <a16:creationId xmlns:a16="http://schemas.microsoft.com/office/drawing/2014/main" id="{CF26748A-EB31-41E2-B899-6E9DE0B4A7F2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9" name="Oval 308">
                  <a:extLst>
                    <a:ext uri="{FF2B5EF4-FFF2-40B4-BE49-F238E27FC236}">
                      <a16:creationId xmlns:a16="http://schemas.microsoft.com/office/drawing/2014/main" id="{517D4798-E36C-4264-B23A-A19D832585D7}"/>
                    </a:ext>
                  </a:extLst>
                </p:cNvPr>
                <p:cNvSpPr/>
                <p:nvPr/>
              </p:nvSpPr>
              <p:spPr>
                <a:xfrm rot="8550229">
                  <a:off x="2165091" y="46158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7FAB6CFF-F2B2-448D-8D3A-BC05C093430C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54" name="ฆ้อน 1">
            <a:extLst>
              <a:ext uri="{FF2B5EF4-FFF2-40B4-BE49-F238E27FC236}">
                <a16:creationId xmlns:a16="http://schemas.microsoft.com/office/drawing/2014/main" id="{B520EF4C-652D-40E3-87D4-DD1E2E786FED}"/>
              </a:ext>
            </a:extLst>
          </p:cNvPr>
          <p:cNvGrpSpPr/>
          <p:nvPr/>
        </p:nvGrpSpPr>
        <p:grpSpPr>
          <a:xfrm rot="19520327">
            <a:off x="9791751" y="2912283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4B27962D-6C16-4F66-9B8C-90C7A44B91E2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15B8EC77-72D3-4CD8-ABC6-B18C06B1E9BC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55" name="ฆ้อน 2">
            <a:extLst>
              <a:ext uri="{FF2B5EF4-FFF2-40B4-BE49-F238E27FC236}">
                <a16:creationId xmlns:a16="http://schemas.microsoft.com/office/drawing/2014/main" id="{7FA0A8ED-1F69-45F4-AF2C-EFA66AB43A08}"/>
              </a:ext>
            </a:extLst>
          </p:cNvPr>
          <p:cNvGrpSpPr/>
          <p:nvPr/>
        </p:nvGrpSpPr>
        <p:grpSpPr>
          <a:xfrm rot="20663549">
            <a:off x="8263985" y="215763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DEC25F49-D665-497C-9D29-B0E20A3F0457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718108FD-3EA2-4308-BA4B-EAEE769E5BBC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57" name="ฆ้อน 3">
            <a:extLst>
              <a:ext uri="{FF2B5EF4-FFF2-40B4-BE49-F238E27FC236}">
                <a16:creationId xmlns:a16="http://schemas.microsoft.com/office/drawing/2014/main" id="{33F23686-ED0A-418A-B79F-356A138FE33A}"/>
              </a:ext>
            </a:extLst>
          </p:cNvPr>
          <p:cNvGrpSpPr/>
          <p:nvPr/>
        </p:nvGrpSpPr>
        <p:grpSpPr>
          <a:xfrm rot="1030268">
            <a:off x="5954837" y="365354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FE38AAAD-0AA0-4E16-9733-60068560F6B6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89099DF8-1273-47F2-8510-35F1E4065B42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59" name="ฆ้อน 4">
            <a:extLst>
              <a:ext uri="{FF2B5EF4-FFF2-40B4-BE49-F238E27FC236}">
                <a16:creationId xmlns:a16="http://schemas.microsoft.com/office/drawing/2014/main" id="{2AFBB3DF-4559-45A1-BDA3-4A60CE42215A}"/>
              </a:ext>
            </a:extLst>
          </p:cNvPr>
          <p:cNvGrpSpPr/>
          <p:nvPr/>
        </p:nvGrpSpPr>
        <p:grpSpPr>
          <a:xfrm rot="1030268">
            <a:off x="1408164" y="3102327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E2F27A7C-EDA4-43A3-BEFB-1DF734EA0EC1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0C47C918-016D-42CA-BF97-339BAA3214B5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77" name="ฆ้อน 5">
            <a:extLst>
              <a:ext uri="{FF2B5EF4-FFF2-40B4-BE49-F238E27FC236}">
                <a16:creationId xmlns:a16="http://schemas.microsoft.com/office/drawing/2014/main" id="{6FA5C3F0-EB1C-462A-A353-88989FF2D94B}"/>
              </a:ext>
            </a:extLst>
          </p:cNvPr>
          <p:cNvGrpSpPr/>
          <p:nvPr/>
        </p:nvGrpSpPr>
        <p:grpSpPr>
          <a:xfrm rot="20898182">
            <a:off x="3890895" y="1906201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A0A44C3F-CC83-4928-89CD-CA6A4CFBF8CC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E82A52A2-C115-4736-AF38-7E47A4973917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sp>
        <p:nvSpPr>
          <p:cNvPr id="346" name="ผิด">
            <a:extLst>
              <a:ext uri="{FF2B5EF4-FFF2-40B4-BE49-F238E27FC236}">
                <a16:creationId xmlns:a16="http://schemas.microsoft.com/office/drawing/2014/main" id="{90561C51-2A51-49E2-85E7-2D943C17FA4B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47" name="ถูก">
            <a:extLst>
              <a:ext uri="{FF2B5EF4-FFF2-40B4-BE49-F238E27FC236}">
                <a16:creationId xmlns:a16="http://schemas.microsoft.com/office/drawing/2014/main" id="{F8EB046B-071F-4CA3-AA36-D9E068D3CB90}"/>
              </a:ext>
            </a:extLst>
          </p:cNvPr>
          <p:cNvSpPr txBox="1"/>
          <p:nvPr/>
        </p:nvSpPr>
        <p:spPr>
          <a:xfrm>
            <a:off x="10106783" y="90398"/>
            <a:ext cx="1539204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3800" kern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Calibri" panose="020F0502020204030204"/>
                <a:cs typeface="Cordia New" panose="020B0304020202020204" pitchFamily="34" charset="-34"/>
                <a:sym typeface="Wingdings 2" panose="05020102010507070707" pitchFamily="18" charset="2"/>
              </a:rPr>
              <a:t></a:t>
            </a:r>
            <a:endParaRPr lang="th-TH" sz="13800" kern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49" name="ผิด">
            <a:extLst>
              <a:ext uri="{FF2B5EF4-FFF2-40B4-BE49-F238E27FC236}">
                <a16:creationId xmlns:a16="http://schemas.microsoft.com/office/drawing/2014/main" id="{ADC90EE0-51D8-47AE-B873-C4417DBF6E25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50" name="ผิด">
            <a:extLst>
              <a:ext uri="{FF2B5EF4-FFF2-40B4-BE49-F238E27FC236}">
                <a16:creationId xmlns:a16="http://schemas.microsoft.com/office/drawing/2014/main" id="{C3B90897-268A-4F97-9E9F-AC98B819309A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51" name="ผิด">
            <a:extLst>
              <a:ext uri="{FF2B5EF4-FFF2-40B4-BE49-F238E27FC236}">
                <a16:creationId xmlns:a16="http://schemas.microsoft.com/office/drawing/2014/main" id="{5BA07BAD-4801-4724-96EA-53F706DF76C2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147" name="Oval 1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603B530-C6E6-4865-95F3-3809047F49A3}"/>
              </a:ext>
            </a:extLst>
          </p:cNvPr>
          <p:cNvSpPr/>
          <p:nvPr/>
        </p:nvSpPr>
        <p:spPr>
          <a:xfrm>
            <a:off x="1141037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prstClr val="white"/>
                </a:solidFill>
                <a:latin typeface="Algerian" panose="04020705040A02060702" pitchFamily="82" charset="0"/>
              </a:rPr>
              <a:t>&gt;</a:t>
            </a:r>
            <a:endParaRPr lang="th-TH" sz="4400" kern="0" dirty="0">
              <a:solidFill>
                <a:prstClr val="white"/>
              </a:solidFill>
              <a:latin typeface="Algerian" panose="04020705040A02060702" pitchFamily="82" charset="0"/>
            </a:endParaRPr>
          </a:p>
        </p:txBody>
      </p:sp>
      <p:sp>
        <p:nvSpPr>
          <p:cNvPr id="148" name="Oval 14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B810840-D990-41CF-8BD2-539F17FFD4CA}"/>
              </a:ext>
            </a:extLst>
          </p:cNvPr>
          <p:cNvSpPr/>
          <p:nvPr/>
        </p:nvSpPr>
        <p:spPr>
          <a:xfrm>
            <a:off x="1062242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prstClr val="white"/>
                </a:solidFill>
                <a:latin typeface="Algerian" panose="04020705040A02060702" pitchFamily="82" charset="0"/>
              </a:rPr>
              <a:t>&lt;</a:t>
            </a:r>
            <a:endParaRPr lang="th-TH" sz="4400" kern="0" dirty="0">
              <a:solidFill>
                <a:prstClr val="white"/>
              </a:solidFill>
              <a:latin typeface="Algerian" panose="04020705040A02060702" pitchFamily="82" charset="0"/>
            </a:endParaRPr>
          </a:p>
        </p:txBody>
      </p:sp>
      <p:pic>
        <p:nvPicPr>
          <p:cNvPr id="3114" name="Picture 154">
            <a:extLst>
              <a:ext uri="{FF2B5EF4-FFF2-40B4-BE49-F238E27FC236}">
                <a16:creationId xmlns:a16="http://schemas.microsoft.com/office/drawing/2014/main" id="{2D6D3DF1-50C2-41EF-B23C-DF88917313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813" y="2200275"/>
            <a:ext cx="94615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5" name="Picture 155">
            <a:extLst>
              <a:ext uri="{FF2B5EF4-FFF2-40B4-BE49-F238E27FC236}">
                <a16:creationId xmlns:a16="http://schemas.microsoft.com/office/drawing/2014/main" id="{38F030B0-5C54-45CC-B855-47E76022EF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538" y="2200275"/>
            <a:ext cx="94615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6" name="Picture 156">
            <a:extLst>
              <a:ext uri="{FF2B5EF4-FFF2-40B4-BE49-F238E27FC236}">
                <a16:creationId xmlns:a16="http://schemas.microsoft.com/office/drawing/2014/main" id="{5BED6A4D-AB44-4BD9-B5FB-6655327DA5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950" y="2290763"/>
            <a:ext cx="947738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7" name="Picture 157">
            <a:extLst>
              <a:ext uri="{FF2B5EF4-FFF2-40B4-BE49-F238E27FC236}">
                <a16:creationId xmlns:a16="http://schemas.microsoft.com/office/drawing/2014/main" id="{35D52CF9-2188-4933-9A7E-B0C9DA211D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2279650"/>
            <a:ext cx="946150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8" name="TextBox 8">
            <a:extLst>
              <a:ext uri="{FF2B5EF4-FFF2-40B4-BE49-F238E27FC236}">
                <a16:creationId xmlns:a16="http://schemas.microsoft.com/office/drawing/2014/main" id="{87C48E84-7E00-4FC2-BDA9-8D65DF5A5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927" y="424201"/>
            <a:ext cx="752332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/>
            <a:r>
              <a:rPr lang="th-TH" altLang="th-TH" b="1" dirty="0">
                <a:solidFill>
                  <a:srgbClr val="0000FF"/>
                </a:solidFill>
              </a:rPr>
              <a:t>เจ้าทิฐิ เชื่อภูมิใจในตัวเอง โอ้อวด ขี้โม้ วางมาด ไม่ต้องการคำแนะนำ ถือตัว หยิ่งยโส มักใหญ่ใฝ่สูงโดยไม่รู้จักประมาณตนเอง</a:t>
            </a:r>
            <a:endParaRPr lang="it-IT" altLang="th-TH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2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1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8DFC922F-8422-4F70-8302-AAE49225935A}"/>
              </a:ext>
            </a:extLst>
          </p:cNvPr>
          <p:cNvSpPr/>
          <p:nvPr/>
        </p:nvSpPr>
        <p:spPr>
          <a:xfrm>
            <a:off x="10163175" y="155575"/>
            <a:ext cx="1539875" cy="154940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4100" name="Group 326">
            <a:extLst>
              <a:ext uri="{FF2B5EF4-FFF2-40B4-BE49-F238E27FC236}">
                <a16:creationId xmlns:a16="http://schemas.microsoft.com/office/drawing/2014/main" id="{C2D9954D-F9EA-4F77-98A1-2B8BB0FEBFFE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120650"/>
            <a:ext cx="8316913" cy="1509713"/>
            <a:chOff x="502418" y="120580"/>
            <a:chExt cx="8316590" cy="1509763"/>
          </a:xfrm>
        </p:grpSpPr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1EA69C39-4FE5-4593-91DA-B56092CBD439}"/>
                </a:ext>
              </a:extLst>
            </p:cNvPr>
            <p:cNvSpPr/>
            <p:nvPr/>
          </p:nvSpPr>
          <p:spPr>
            <a:xfrm>
              <a:off x="502418" y="120580"/>
              <a:ext cx="8316590" cy="150976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62A1D27D-C6AF-46D9-A9BC-3EE9577A439D}"/>
                </a:ext>
              </a:extLst>
            </p:cNvPr>
            <p:cNvSpPr/>
            <p:nvPr/>
          </p:nvSpPr>
          <p:spPr>
            <a:xfrm>
              <a:off x="729422" y="277748"/>
              <a:ext cx="7862582" cy="119542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988659BB-5A3F-499B-9DCB-FDDEFBA837F3}"/>
              </a:ext>
            </a:extLst>
          </p:cNvPr>
          <p:cNvSpPr/>
          <p:nvPr/>
        </p:nvSpPr>
        <p:spPr>
          <a:xfrm>
            <a:off x="3619500" y="42545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365971F-B75F-40AA-99E9-FE9308F98990}"/>
              </a:ext>
            </a:extLst>
          </p:cNvPr>
          <p:cNvSpPr/>
          <p:nvPr/>
        </p:nvSpPr>
        <p:spPr>
          <a:xfrm>
            <a:off x="7950200" y="45847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9AA199B-1F7C-4794-9828-3EB002401E29}"/>
              </a:ext>
            </a:extLst>
          </p:cNvPr>
          <p:cNvSpPr/>
          <p:nvPr/>
        </p:nvSpPr>
        <p:spPr>
          <a:xfrm>
            <a:off x="5461000" y="54229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3C759F-74B8-4098-A586-8F8F41490CA7}"/>
              </a:ext>
            </a:extLst>
          </p:cNvPr>
          <p:cNvSpPr/>
          <p:nvPr/>
        </p:nvSpPr>
        <p:spPr>
          <a:xfrm>
            <a:off x="9982200" y="55118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918E9A8-5597-40B2-AF83-95FACC0AD6FF}"/>
              </a:ext>
            </a:extLst>
          </p:cNvPr>
          <p:cNvSpPr/>
          <p:nvPr/>
        </p:nvSpPr>
        <p:spPr>
          <a:xfrm>
            <a:off x="939800" y="49403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10" name="ตัวเลือก 1">
            <a:extLst>
              <a:ext uri="{FF2B5EF4-FFF2-40B4-BE49-F238E27FC236}">
                <a16:creationId xmlns:a16="http://schemas.microsoft.com/office/drawing/2014/main" id="{F48896B7-4629-463D-975D-571B586F1037}"/>
              </a:ext>
            </a:extLst>
          </p:cNvPr>
          <p:cNvGrpSpPr/>
          <p:nvPr/>
        </p:nvGrpSpPr>
        <p:grpSpPr>
          <a:xfrm>
            <a:off x="9910444" y="4443310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11" name="Group 143">
              <a:extLst>
                <a:ext uri="{FF2B5EF4-FFF2-40B4-BE49-F238E27FC236}">
                  <a16:creationId xmlns:a16="http://schemas.microsoft.com/office/drawing/2014/main" id="{255FA495-BB86-4646-AC8F-44258D7CD216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14" name="Group 142">
                <a:extLst>
                  <a:ext uri="{FF2B5EF4-FFF2-40B4-BE49-F238E27FC236}">
                    <a16:creationId xmlns:a16="http://schemas.microsoft.com/office/drawing/2014/main" id="{C55AE9C3-7288-43EF-9075-B0DE2530B499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BE05873A-F884-4A1B-A98C-39C303F5E71E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F0DA7A94-9BE8-4FE5-B619-4F146B95B9EE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A324B5A3-CAE7-4A83-A8CC-0A83B3857CC1}"/>
                    </a:ext>
                  </a:extLst>
                </p:cNvPr>
                <p:cNvSpPr/>
                <p:nvPr/>
              </p:nvSpPr>
              <p:spPr>
                <a:xfrm>
                  <a:off x="1503905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BF85CBD7-F623-4939-91E7-976551FB5401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EBA60E5-AE22-4C92-B6AC-979E22EB0E89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483FE02C-2787-4F24-A738-8DBF6559CA57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D37062F1-C765-43B1-8EC5-9B252CA429CC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EAED27FD-77BC-4A5E-928E-BB9AFE2B9D38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A723011B-F9DE-4834-BE13-FF07CED3AC88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D30EFA4A-F07E-4924-9790-76826E421539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E2B0DD2F-488A-4E65-9F3A-CE15525006FE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A8759ECD-DCD2-4F70-963B-C685FDFDBA5D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E1F2838B-5D6E-4EC4-B973-56B24044973B}"/>
                    </a:ext>
                  </a:extLst>
                </p:cNvPr>
                <p:cNvSpPr/>
                <p:nvPr/>
              </p:nvSpPr>
              <p:spPr>
                <a:xfrm rot="219686">
                  <a:off x="1624898" y="4518424"/>
                  <a:ext cx="84081" cy="61693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3289D16D-52F6-40CC-9202-05D659F3F6E3}"/>
                  </a:ext>
                </a:extLst>
              </p:cNvPr>
              <p:cNvSpPr/>
              <p:nvPr/>
            </p:nvSpPr>
            <p:spPr>
              <a:xfrm rot="16200000">
                <a:off x="1436627" y="4633919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ตระหนี่</a:t>
                </a:r>
              </a:p>
            </p:txBody>
          </p:sp>
          <p:grpSp>
            <p:nvGrpSpPr>
              <p:cNvPr id="25" name="Group 57">
                <a:extLst>
                  <a:ext uri="{FF2B5EF4-FFF2-40B4-BE49-F238E27FC236}">
                    <a16:creationId xmlns:a16="http://schemas.microsoft.com/office/drawing/2014/main" id="{F8454A36-19BD-41F6-BF38-300FF2D27456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85B9DDB7-313B-4FC6-88A6-832F90B0DF7D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6E4AC62E-DC60-4F48-B376-40D5AEBAE3C0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563BB774-608F-4E9B-8615-CF1606BCDC50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03F9573D-A738-4DAD-94CB-00984794B58F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EB769077-BE21-4A1A-9288-8312BD220AE0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6" name="ตัวเลือก 2">
            <a:extLst>
              <a:ext uri="{FF2B5EF4-FFF2-40B4-BE49-F238E27FC236}">
                <a16:creationId xmlns:a16="http://schemas.microsoft.com/office/drawing/2014/main" id="{D91D45F4-9931-400C-95E2-2981426D76C2}"/>
              </a:ext>
            </a:extLst>
          </p:cNvPr>
          <p:cNvGrpSpPr/>
          <p:nvPr/>
        </p:nvGrpSpPr>
        <p:grpSpPr>
          <a:xfrm>
            <a:off x="7919111" y="3520374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7" name="Group 231">
              <a:extLst>
                <a:ext uri="{FF2B5EF4-FFF2-40B4-BE49-F238E27FC236}">
                  <a16:creationId xmlns:a16="http://schemas.microsoft.com/office/drawing/2014/main" id="{32D7E59D-87D5-493F-BBED-FE29D7C3A988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8" name="Group 233">
                <a:extLst>
                  <a:ext uri="{FF2B5EF4-FFF2-40B4-BE49-F238E27FC236}">
                    <a16:creationId xmlns:a16="http://schemas.microsoft.com/office/drawing/2014/main" id="{5EB2B8DD-0BEC-4A23-9802-F64CF37C9896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99EC3400-D8D2-4E6C-BCE1-7B139B4E7C7B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2" name="Oval 241">
                  <a:extLst>
                    <a:ext uri="{FF2B5EF4-FFF2-40B4-BE49-F238E27FC236}">
                      <a16:creationId xmlns:a16="http://schemas.microsoft.com/office/drawing/2014/main" id="{C260650D-7C9C-46C1-97BF-94DE4D763C45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3" name="Oval 242">
                  <a:extLst>
                    <a:ext uri="{FF2B5EF4-FFF2-40B4-BE49-F238E27FC236}">
                      <a16:creationId xmlns:a16="http://schemas.microsoft.com/office/drawing/2014/main" id="{15B4F510-0F94-42CC-A3CA-4EEF42E1ED8F}"/>
                    </a:ext>
                  </a:extLst>
                </p:cNvPr>
                <p:cNvSpPr/>
                <p:nvPr/>
              </p:nvSpPr>
              <p:spPr>
                <a:xfrm>
                  <a:off x="1537246" y="4231552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4" name="Oval 243">
                  <a:extLst>
                    <a:ext uri="{FF2B5EF4-FFF2-40B4-BE49-F238E27FC236}">
                      <a16:creationId xmlns:a16="http://schemas.microsoft.com/office/drawing/2014/main" id="{FBB7A086-C07E-4889-A07E-36DEBC98D4F4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5" name="Oval 244">
                  <a:extLst>
                    <a:ext uri="{FF2B5EF4-FFF2-40B4-BE49-F238E27FC236}">
                      <a16:creationId xmlns:a16="http://schemas.microsoft.com/office/drawing/2014/main" id="{1ABA6BED-4520-4B30-A121-651336440C71}"/>
                    </a:ext>
                  </a:extLst>
                </p:cNvPr>
                <p:cNvSpPr/>
                <p:nvPr/>
              </p:nvSpPr>
              <p:spPr>
                <a:xfrm>
                  <a:off x="1706923" y="4221159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6" name="Oval 245">
                  <a:extLst>
                    <a:ext uri="{FF2B5EF4-FFF2-40B4-BE49-F238E27FC236}">
                      <a16:creationId xmlns:a16="http://schemas.microsoft.com/office/drawing/2014/main" id="{F0521347-5824-403A-8641-A728BA1CE4BB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7" name="Rectangle: Rounded Corners 246">
                  <a:extLst>
                    <a:ext uri="{FF2B5EF4-FFF2-40B4-BE49-F238E27FC236}">
                      <a16:creationId xmlns:a16="http://schemas.microsoft.com/office/drawing/2014/main" id="{48A56508-5D5F-4FED-8751-8E89AAEF8241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8" name="Rectangle: Rounded Corners 247">
                  <a:extLst>
                    <a:ext uri="{FF2B5EF4-FFF2-40B4-BE49-F238E27FC236}">
                      <a16:creationId xmlns:a16="http://schemas.microsoft.com/office/drawing/2014/main" id="{B723DBE4-82A9-4D09-AD11-7998645180E2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9" name="Rectangle: Rounded Corners 248">
                  <a:extLst>
                    <a:ext uri="{FF2B5EF4-FFF2-40B4-BE49-F238E27FC236}">
                      <a16:creationId xmlns:a16="http://schemas.microsoft.com/office/drawing/2014/main" id="{E456DDF6-B980-4062-8775-A9C9EEE7FDFF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0" name="Rectangle: Rounded Corners 249">
                  <a:extLst>
                    <a:ext uri="{FF2B5EF4-FFF2-40B4-BE49-F238E27FC236}">
                      <a16:creationId xmlns:a16="http://schemas.microsoft.com/office/drawing/2014/main" id="{B4C9E58C-6DA9-4B47-B68A-3CBA5300C93C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1" name="Rectangle: Rounded Corners 250">
                  <a:extLst>
                    <a:ext uri="{FF2B5EF4-FFF2-40B4-BE49-F238E27FC236}">
                      <a16:creationId xmlns:a16="http://schemas.microsoft.com/office/drawing/2014/main" id="{1BE7E21D-0776-4749-B384-5FBD27BBDA63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2" name="Rectangle: Rounded Corners 251">
                  <a:extLst>
                    <a:ext uri="{FF2B5EF4-FFF2-40B4-BE49-F238E27FC236}">
                      <a16:creationId xmlns:a16="http://schemas.microsoft.com/office/drawing/2014/main" id="{39232A31-D075-47BB-B829-44AFB81F6B39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A61749F9-4F20-439B-86C0-0D5AFB7B944D}"/>
                    </a:ext>
                  </a:extLst>
                </p:cNvPr>
                <p:cNvSpPr/>
                <p:nvPr/>
              </p:nvSpPr>
              <p:spPr>
                <a:xfrm>
                  <a:off x="1525979" y="4527159"/>
                  <a:ext cx="285237" cy="178727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35" name="Rectangle: Rounded Corners 234">
                <a:extLst>
                  <a:ext uri="{FF2B5EF4-FFF2-40B4-BE49-F238E27FC236}">
                    <a16:creationId xmlns:a16="http://schemas.microsoft.com/office/drawing/2014/main" id="{1C42F5D5-1705-476C-9B50-4B8C0B830DAE}"/>
                  </a:ext>
                </a:extLst>
              </p:cNvPr>
              <p:cNvSpPr/>
              <p:nvPr/>
            </p:nvSpPr>
            <p:spPr>
              <a:xfrm rot="16200000">
                <a:off x="1436627" y="4624686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1800" b="1" kern="0" dirty="0">
                    <a:solidFill>
                      <a:srgbClr val="0000FF"/>
                    </a:solidFill>
                  </a:rPr>
                  <a:t>เกียจคร้าน</a:t>
                </a:r>
              </a:p>
            </p:txBody>
          </p:sp>
          <p:grpSp>
            <p:nvGrpSpPr>
              <p:cNvPr id="29" name="Group 235">
                <a:extLst>
                  <a:ext uri="{FF2B5EF4-FFF2-40B4-BE49-F238E27FC236}">
                    <a16:creationId xmlns:a16="http://schemas.microsoft.com/office/drawing/2014/main" id="{C15D669C-9931-4C54-AEF7-21C46EAC2C56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E1376273-6D84-4670-AB0F-EACF6B0E7CB3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BCAA8C03-4C02-4A20-AADE-B10F83E5A4DF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103FAEBE-736D-44E8-A4B3-EBD22D13FF32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85D93831-C062-4E39-BBD5-724CDC1F42D0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E9D5C648-927F-401C-8922-8DEC6DC03795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0" name="ตัวเลือก 3">
            <a:extLst>
              <a:ext uri="{FF2B5EF4-FFF2-40B4-BE49-F238E27FC236}">
                <a16:creationId xmlns:a16="http://schemas.microsoft.com/office/drawing/2014/main" id="{F99AB95A-1444-4F7B-AAE3-E38EC123C1B3}"/>
              </a:ext>
            </a:extLst>
          </p:cNvPr>
          <p:cNvGrpSpPr/>
          <p:nvPr/>
        </p:nvGrpSpPr>
        <p:grpSpPr>
          <a:xfrm>
            <a:off x="5405374" y="4369593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31" name="Group 254">
              <a:extLst>
                <a:ext uri="{FF2B5EF4-FFF2-40B4-BE49-F238E27FC236}">
                  <a16:creationId xmlns:a16="http://schemas.microsoft.com/office/drawing/2014/main" id="{E82A8D18-FD82-4BA2-9745-AA4496C5B5F0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4" name="Group 256">
                <a:extLst>
                  <a:ext uri="{FF2B5EF4-FFF2-40B4-BE49-F238E27FC236}">
                    <a16:creationId xmlns:a16="http://schemas.microsoft.com/office/drawing/2014/main" id="{C77A3E86-8826-4E66-A95D-F69BA647EC7F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3F0D252A-510C-4A41-930B-825D258417E5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5" name="Oval 264">
                  <a:extLst>
                    <a:ext uri="{FF2B5EF4-FFF2-40B4-BE49-F238E27FC236}">
                      <a16:creationId xmlns:a16="http://schemas.microsoft.com/office/drawing/2014/main" id="{0B841E12-66EA-4DEB-8B74-72799B3044BE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6" name="Oval 265">
                  <a:extLst>
                    <a:ext uri="{FF2B5EF4-FFF2-40B4-BE49-F238E27FC236}">
                      <a16:creationId xmlns:a16="http://schemas.microsoft.com/office/drawing/2014/main" id="{338C2BD2-4AD8-441F-9DCC-64586F6C63BB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7" name="Oval 266">
                  <a:extLst>
                    <a:ext uri="{FF2B5EF4-FFF2-40B4-BE49-F238E27FC236}">
                      <a16:creationId xmlns:a16="http://schemas.microsoft.com/office/drawing/2014/main" id="{A003F52E-E3CB-4C99-B59F-70E3A854C240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8" name="Oval 267">
                  <a:extLst>
                    <a:ext uri="{FF2B5EF4-FFF2-40B4-BE49-F238E27FC236}">
                      <a16:creationId xmlns:a16="http://schemas.microsoft.com/office/drawing/2014/main" id="{88510338-3FAE-41F8-AA5E-BAC05FC89ECB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B2855CEE-6411-459F-B3EC-E4DF20CEA9D6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0" name="Rectangle: Rounded Corners 269">
                  <a:extLst>
                    <a:ext uri="{FF2B5EF4-FFF2-40B4-BE49-F238E27FC236}">
                      <a16:creationId xmlns:a16="http://schemas.microsoft.com/office/drawing/2014/main" id="{6E50AB15-E878-422D-B279-51A6B3DC86F6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1" name="Rectangle: Rounded Corners 270">
                  <a:extLst>
                    <a:ext uri="{FF2B5EF4-FFF2-40B4-BE49-F238E27FC236}">
                      <a16:creationId xmlns:a16="http://schemas.microsoft.com/office/drawing/2014/main" id="{5BC01689-6B32-45B0-AF48-7F9D3CA9B518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2" name="Rectangle: Rounded Corners 271">
                  <a:extLst>
                    <a:ext uri="{FF2B5EF4-FFF2-40B4-BE49-F238E27FC236}">
                      <a16:creationId xmlns:a16="http://schemas.microsoft.com/office/drawing/2014/main" id="{E219196B-698F-43EE-9925-4D35EBF69771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3" name="Rectangle: Rounded Corners 272">
                  <a:extLst>
                    <a:ext uri="{FF2B5EF4-FFF2-40B4-BE49-F238E27FC236}">
                      <a16:creationId xmlns:a16="http://schemas.microsoft.com/office/drawing/2014/main" id="{2EF92113-1686-44AB-8BE2-D4BA0DA62F87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4" name="Rectangle: Rounded Corners 273">
                  <a:extLst>
                    <a:ext uri="{FF2B5EF4-FFF2-40B4-BE49-F238E27FC236}">
                      <a16:creationId xmlns:a16="http://schemas.microsoft.com/office/drawing/2014/main" id="{6A8A698F-B3C7-461B-9BCA-2372C1BA103D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5" name="Rectangle: Rounded Corners 274">
                  <a:extLst>
                    <a:ext uri="{FF2B5EF4-FFF2-40B4-BE49-F238E27FC236}">
                      <a16:creationId xmlns:a16="http://schemas.microsoft.com/office/drawing/2014/main" id="{6CBA9225-B47C-4766-A3A9-52D47EA9ADFF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6" name="Oval 275">
                  <a:extLst>
                    <a:ext uri="{FF2B5EF4-FFF2-40B4-BE49-F238E27FC236}">
                      <a16:creationId xmlns:a16="http://schemas.microsoft.com/office/drawing/2014/main" id="{D1A2FE6B-FF0B-4AAD-9C7B-A2716B62E6A9}"/>
                    </a:ext>
                  </a:extLst>
                </p:cNvPr>
                <p:cNvSpPr/>
                <p:nvPr/>
              </p:nvSpPr>
              <p:spPr>
                <a:xfrm rot="5694716">
                  <a:off x="1582439" y="4548635"/>
                  <a:ext cx="168976" cy="10734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58" name="Rectangle: Rounded Corners 257">
                <a:extLst>
                  <a:ext uri="{FF2B5EF4-FFF2-40B4-BE49-F238E27FC236}">
                    <a16:creationId xmlns:a16="http://schemas.microsoft.com/office/drawing/2014/main" id="{944C82B7-89BF-4F6B-A347-A23662942E2B}"/>
                  </a:ext>
                </a:extLst>
              </p:cNvPr>
              <p:cNvSpPr/>
              <p:nvPr/>
            </p:nvSpPr>
            <p:spPr>
              <a:xfrm rot="16200000">
                <a:off x="1436627" y="4504614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โมโห</a:t>
                </a:r>
              </a:p>
            </p:txBody>
          </p:sp>
          <p:grpSp>
            <p:nvGrpSpPr>
              <p:cNvPr id="225" name="Group 258">
                <a:extLst>
                  <a:ext uri="{FF2B5EF4-FFF2-40B4-BE49-F238E27FC236}">
                    <a16:creationId xmlns:a16="http://schemas.microsoft.com/office/drawing/2014/main" id="{637A4255-AFA7-4E12-9DE9-E528A4558AE8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5DDD948E-12B5-4E48-B22C-583EBBDEE61D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5C30F111-3424-4C81-BE7F-CDC7EF44188D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2" name="Oval 261">
                  <a:extLst>
                    <a:ext uri="{FF2B5EF4-FFF2-40B4-BE49-F238E27FC236}">
                      <a16:creationId xmlns:a16="http://schemas.microsoft.com/office/drawing/2014/main" id="{0AC44DDF-0960-4C64-9C5D-C79FD5D00937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3" name="Oval 262">
                  <a:extLst>
                    <a:ext uri="{FF2B5EF4-FFF2-40B4-BE49-F238E27FC236}">
                      <a16:creationId xmlns:a16="http://schemas.microsoft.com/office/drawing/2014/main" id="{51735C1E-F486-4B95-979B-3CDD7E45E91B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30C3C843-E37E-4100-B266-BA4E95FFBE77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6" name="ตัวเลือก 4">
            <a:extLst>
              <a:ext uri="{FF2B5EF4-FFF2-40B4-BE49-F238E27FC236}">
                <a16:creationId xmlns:a16="http://schemas.microsoft.com/office/drawing/2014/main" id="{E8B4BC76-3B51-4557-B2E1-B8380324E63B}"/>
              </a:ext>
            </a:extLst>
          </p:cNvPr>
          <p:cNvGrpSpPr/>
          <p:nvPr/>
        </p:nvGrpSpPr>
        <p:grpSpPr>
          <a:xfrm>
            <a:off x="875985" y="3895389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27" name="Group 277">
              <a:extLst>
                <a:ext uri="{FF2B5EF4-FFF2-40B4-BE49-F238E27FC236}">
                  <a16:creationId xmlns:a16="http://schemas.microsoft.com/office/drawing/2014/main" id="{BDCA2359-103F-4C00-8DD5-14506A8DD5F2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8" name="Group 279">
                <a:extLst>
                  <a:ext uri="{FF2B5EF4-FFF2-40B4-BE49-F238E27FC236}">
                    <a16:creationId xmlns:a16="http://schemas.microsoft.com/office/drawing/2014/main" id="{FF9E1214-D938-443F-8B31-903224730E1E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197AB0F8-B81C-4CAE-A87A-D74082F10053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8" name="Oval 287">
                  <a:extLst>
                    <a:ext uri="{FF2B5EF4-FFF2-40B4-BE49-F238E27FC236}">
                      <a16:creationId xmlns:a16="http://schemas.microsoft.com/office/drawing/2014/main" id="{EFC783DA-E616-4B18-9DF8-8C449D50F041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9" name="Oval 288">
                  <a:extLst>
                    <a:ext uri="{FF2B5EF4-FFF2-40B4-BE49-F238E27FC236}">
                      <a16:creationId xmlns:a16="http://schemas.microsoft.com/office/drawing/2014/main" id="{ECB3F545-3A55-42BD-A34F-45F391B64EF4}"/>
                    </a:ext>
                  </a:extLst>
                </p:cNvPr>
                <p:cNvSpPr/>
                <p:nvPr/>
              </p:nvSpPr>
              <p:spPr>
                <a:xfrm>
                  <a:off x="1518194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0" name="Oval 289">
                  <a:extLst>
                    <a:ext uri="{FF2B5EF4-FFF2-40B4-BE49-F238E27FC236}">
                      <a16:creationId xmlns:a16="http://schemas.microsoft.com/office/drawing/2014/main" id="{063A6D83-015B-4CFC-80BD-E9B8901623A1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1" name="Oval 290">
                  <a:extLst>
                    <a:ext uri="{FF2B5EF4-FFF2-40B4-BE49-F238E27FC236}">
                      <a16:creationId xmlns:a16="http://schemas.microsoft.com/office/drawing/2014/main" id="{89FC5A21-F454-4CD7-B131-ED8ADC2B7107}"/>
                    </a:ext>
                  </a:extLst>
                </p:cNvPr>
                <p:cNvSpPr/>
                <p:nvPr/>
              </p:nvSpPr>
              <p:spPr>
                <a:xfrm>
                  <a:off x="1687871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2" name="Oval 291">
                  <a:extLst>
                    <a:ext uri="{FF2B5EF4-FFF2-40B4-BE49-F238E27FC236}">
                      <a16:creationId xmlns:a16="http://schemas.microsoft.com/office/drawing/2014/main" id="{8F8F93BA-B647-428F-9ECC-D4E742E11E44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3" name="Rectangle: Rounded Corners 292">
                  <a:extLst>
                    <a:ext uri="{FF2B5EF4-FFF2-40B4-BE49-F238E27FC236}">
                      <a16:creationId xmlns:a16="http://schemas.microsoft.com/office/drawing/2014/main" id="{7DA7D501-672F-4B62-811C-F0F1BC504799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4" name="Rectangle: Rounded Corners 293">
                  <a:extLst>
                    <a:ext uri="{FF2B5EF4-FFF2-40B4-BE49-F238E27FC236}">
                      <a16:creationId xmlns:a16="http://schemas.microsoft.com/office/drawing/2014/main" id="{D7A74E76-7278-418E-9D46-2396D40DA6F6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5" name="Rectangle: Rounded Corners 294">
                  <a:extLst>
                    <a:ext uri="{FF2B5EF4-FFF2-40B4-BE49-F238E27FC236}">
                      <a16:creationId xmlns:a16="http://schemas.microsoft.com/office/drawing/2014/main" id="{E62D26FE-CEC7-4CA4-A7FF-62EB981AE190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6" name="Rectangle: Rounded Corners 295">
                  <a:extLst>
                    <a:ext uri="{FF2B5EF4-FFF2-40B4-BE49-F238E27FC236}">
                      <a16:creationId xmlns:a16="http://schemas.microsoft.com/office/drawing/2014/main" id="{A1F8EDFE-FD7B-4D09-B6FC-492D2785D0DE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7" name="Rectangle: Rounded Corners 296">
                  <a:extLst>
                    <a:ext uri="{FF2B5EF4-FFF2-40B4-BE49-F238E27FC236}">
                      <a16:creationId xmlns:a16="http://schemas.microsoft.com/office/drawing/2014/main" id="{D13B2491-A161-4A9F-A0D3-4824A6522FED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8" name="Rectangle: Rounded Corners 297">
                  <a:extLst>
                    <a:ext uri="{FF2B5EF4-FFF2-40B4-BE49-F238E27FC236}">
                      <a16:creationId xmlns:a16="http://schemas.microsoft.com/office/drawing/2014/main" id="{AAB00F9A-5351-4165-A005-1A04E050B728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9" name="Oval 298">
                  <a:extLst>
                    <a:ext uri="{FF2B5EF4-FFF2-40B4-BE49-F238E27FC236}">
                      <a16:creationId xmlns:a16="http://schemas.microsoft.com/office/drawing/2014/main" id="{3B82BB42-25B3-4A43-BA9B-795D927622F8}"/>
                    </a:ext>
                  </a:extLst>
                </p:cNvPr>
                <p:cNvSpPr/>
                <p:nvPr/>
              </p:nvSpPr>
              <p:spPr>
                <a:xfrm rot="21099248">
                  <a:off x="1525980" y="4532180"/>
                  <a:ext cx="285237" cy="8195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81" name="Rectangle: Rounded Corners 280">
                <a:extLst>
                  <a:ext uri="{FF2B5EF4-FFF2-40B4-BE49-F238E27FC236}">
                    <a16:creationId xmlns:a16="http://schemas.microsoft.com/office/drawing/2014/main" id="{5CB5CF45-AD71-43F4-BB51-C7DA38BA0FB2}"/>
                  </a:ext>
                </a:extLst>
              </p:cNvPr>
              <p:cNvSpPr/>
              <p:nvPr/>
            </p:nvSpPr>
            <p:spPr>
              <a:xfrm rot="16200000">
                <a:off x="1447713" y="4622836"/>
                <a:ext cx="463943" cy="100650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ความโลภ</a:t>
                </a:r>
              </a:p>
            </p:txBody>
          </p:sp>
          <p:grpSp>
            <p:nvGrpSpPr>
              <p:cNvPr id="230" name="Group 281">
                <a:extLst>
                  <a:ext uri="{FF2B5EF4-FFF2-40B4-BE49-F238E27FC236}">
                    <a16:creationId xmlns:a16="http://schemas.microsoft.com/office/drawing/2014/main" id="{B2E08F3C-2C50-473F-AE8A-A5A35CF2D91A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65B0384F-2413-4742-A06D-821160392485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49246ACC-86CC-44E0-B5CD-4760B3978DB7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5" name="Oval 284">
                  <a:extLst>
                    <a:ext uri="{FF2B5EF4-FFF2-40B4-BE49-F238E27FC236}">
                      <a16:creationId xmlns:a16="http://schemas.microsoft.com/office/drawing/2014/main" id="{7FCD35F7-5492-4913-ABFB-C4611541E728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6" name="Oval 285">
                  <a:extLst>
                    <a:ext uri="{FF2B5EF4-FFF2-40B4-BE49-F238E27FC236}">
                      <a16:creationId xmlns:a16="http://schemas.microsoft.com/office/drawing/2014/main" id="{CC51F0D8-2D5B-482B-9F11-4E85B4F0C778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55E48C1B-6509-4CE7-82F9-213CD44D0AF2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31" name="ตัวเลือก 5">
            <a:extLst>
              <a:ext uri="{FF2B5EF4-FFF2-40B4-BE49-F238E27FC236}">
                <a16:creationId xmlns:a16="http://schemas.microsoft.com/office/drawing/2014/main" id="{2A1BFDCC-8EAA-40F5-808F-871CA43DAD3C}"/>
              </a:ext>
            </a:extLst>
          </p:cNvPr>
          <p:cNvGrpSpPr/>
          <p:nvPr/>
        </p:nvGrpSpPr>
        <p:grpSpPr>
          <a:xfrm>
            <a:off x="3532131" y="3196996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32" name="Group 300">
              <a:extLst>
                <a:ext uri="{FF2B5EF4-FFF2-40B4-BE49-F238E27FC236}">
                  <a16:creationId xmlns:a16="http://schemas.microsoft.com/office/drawing/2014/main" id="{6726D38C-D9D7-4971-A784-58AEAC80DC6E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34" name="Group 302">
                <a:extLst>
                  <a:ext uri="{FF2B5EF4-FFF2-40B4-BE49-F238E27FC236}">
                    <a16:creationId xmlns:a16="http://schemas.microsoft.com/office/drawing/2014/main" id="{551F2593-3249-4C9B-A418-FC98AD4DCF72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72C3B4EE-8C0C-4F27-89FE-930FFFB10D92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1" name="Oval 310">
                  <a:extLst>
                    <a:ext uri="{FF2B5EF4-FFF2-40B4-BE49-F238E27FC236}">
                      <a16:creationId xmlns:a16="http://schemas.microsoft.com/office/drawing/2014/main" id="{9E15D05B-03E3-4DFE-8FDD-E4A3AC5E8AE6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2" name="Oval 311">
                  <a:extLst>
                    <a:ext uri="{FF2B5EF4-FFF2-40B4-BE49-F238E27FC236}">
                      <a16:creationId xmlns:a16="http://schemas.microsoft.com/office/drawing/2014/main" id="{CC4C1CC6-9D2E-4C76-9A98-485C791FFFC6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3" name="Oval 312">
                  <a:extLst>
                    <a:ext uri="{FF2B5EF4-FFF2-40B4-BE49-F238E27FC236}">
                      <a16:creationId xmlns:a16="http://schemas.microsoft.com/office/drawing/2014/main" id="{8A89216B-6877-4AAE-B50C-AB8493B6FBBD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4" name="Oval 313">
                  <a:extLst>
                    <a:ext uri="{FF2B5EF4-FFF2-40B4-BE49-F238E27FC236}">
                      <a16:creationId xmlns:a16="http://schemas.microsoft.com/office/drawing/2014/main" id="{28CD9494-4BB0-40BE-800E-C13DEA001C57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5" name="Oval 314">
                  <a:extLst>
                    <a:ext uri="{FF2B5EF4-FFF2-40B4-BE49-F238E27FC236}">
                      <a16:creationId xmlns:a16="http://schemas.microsoft.com/office/drawing/2014/main" id="{9A65E55B-9F25-4A69-B176-A7B53E276729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6" name="Rectangle: Rounded Corners 315">
                  <a:extLst>
                    <a:ext uri="{FF2B5EF4-FFF2-40B4-BE49-F238E27FC236}">
                      <a16:creationId xmlns:a16="http://schemas.microsoft.com/office/drawing/2014/main" id="{22920243-9807-44BF-B110-C751BCFB1638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7" name="Rectangle: Rounded Corners 316">
                  <a:extLst>
                    <a:ext uri="{FF2B5EF4-FFF2-40B4-BE49-F238E27FC236}">
                      <a16:creationId xmlns:a16="http://schemas.microsoft.com/office/drawing/2014/main" id="{68F653F4-D43B-4E29-880C-3E49F804E032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8" name="Rectangle: Rounded Corners 317">
                  <a:extLst>
                    <a:ext uri="{FF2B5EF4-FFF2-40B4-BE49-F238E27FC236}">
                      <a16:creationId xmlns:a16="http://schemas.microsoft.com/office/drawing/2014/main" id="{2122A446-EE6E-4527-8B52-75FA08739282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9" name="Rectangle: Rounded Corners 318">
                  <a:extLst>
                    <a:ext uri="{FF2B5EF4-FFF2-40B4-BE49-F238E27FC236}">
                      <a16:creationId xmlns:a16="http://schemas.microsoft.com/office/drawing/2014/main" id="{69B558BF-CBA6-4F92-BCC0-B03DD55297A4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0" name="Rectangle: Rounded Corners 319">
                  <a:extLst>
                    <a:ext uri="{FF2B5EF4-FFF2-40B4-BE49-F238E27FC236}">
                      <a16:creationId xmlns:a16="http://schemas.microsoft.com/office/drawing/2014/main" id="{79F02F85-E10D-4FA9-8B0B-CDCF77EF690F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1" name="Rectangle: Rounded Corners 320">
                  <a:extLst>
                    <a:ext uri="{FF2B5EF4-FFF2-40B4-BE49-F238E27FC236}">
                      <a16:creationId xmlns:a16="http://schemas.microsoft.com/office/drawing/2014/main" id="{F2469699-7A37-4187-83A7-4B9B5E7505E1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2" name="Oval 321">
                  <a:extLst>
                    <a:ext uri="{FF2B5EF4-FFF2-40B4-BE49-F238E27FC236}">
                      <a16:creationId xmlns:a16="http://schemas.microsoft.com/office/drawing/2014/main" id="{EC93C41E-D760-4B55-9BF7-ADFF2D3F4F99}"/>
                    </a:ext>
                  </a:extLst>
                </p:cNvPr>
                <p:cNvSpPr/>
                <p:nvPr/>
              </p:nvSpPr>
              <p:spPr>
                <a:xfrm>
                  <a:off x="1611890" y="4532180"/>
                  <a:ext cx="112320" cy="7895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04" name="Rectangle: Rounded Corners 303">
                <a:extLst>
                  <a:ext uri="{FF2B5EF4-FFF2-40B4-BE49-F238E27FC236}">
                    <a16:creationId xmlns:a16="http://schemas.microsoft.com/office/drawing/2014/main" id="{2968E972-348B-4236-8F6B-95103A007E8A}"/>
                  </a:ext>
                </a:extLst>
              </p:cNvPr>
              <p:cNvSpPr/>
              <p:nvPr/>
            </p:nvSpPr>
            <p:spPr>
              <a:xfrm rot="16200000">
                <a:off x="1436627" y="4504614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อิจฉา</a:t>
                </a:r>
              </a:p>
            </p:txBody>
          </p:sp>
          <p:grpSp>
            <p:nvGrpSpPr>
              <p:cNvPr id="236" name="Group 304">
                <a:extLst>
                  <a:ext uri="{FF2B5EF4-FFF2-40B4-BE49-F238E27FC236}">
                    <a16:creationId xmlns:a16="http://schemas.microsoft.com/office/drawing/2014/main" id="{DE9F2BE3-C486-48CA-A0C1-5B2E637312F6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B30FDB58-7B55-47DC-B7B0-CDC410D782A5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978526A9-82DD-4B42-A079-6C21DCABE798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8" name="Oval 307">
                  <a:extLst>
                    <a:ext uri="{FF2B5EF4-FFF2-40B4-BE49-F238E27FC236}">
                      <a16:creationId xmlns:a16="http://schemas.microsoft.com/office/drawing/2014/main" id="{6DDF1A06-7D32-4838-A565-9FD690DC3337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9" name="Oval 308">
                  <a:extLst>
                    <a:ext uri="{FF2B5EF4-FFF2-40B4-BE49-F238E27FC236}">
                      <a16:creationId xmlns:a16="http://schemas.microsoft.com/office/drawing/2014/main" id="{470851F4-F060-44F1-B046-4A59724D1109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7EE67463-09D4-485A-8EBF-5CFD741B8383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54" name="ฆ้อน 1">
            <a:extLst>
              <a:ext uri="{FF2B5EF4-FFF2-40B4-BE49-F238E27FC236}">
                <a16:creationId xmlns:a16="http://schemas.microsoft.com/office/drawing/2014/main" id="{321A0420-C04E-4E7A-BF4E-2FF45F22564A}"/>
              </a:ext>
            </a:extLst>
          </p:cNvPr>
          <p:cNvGrpSpPr/>
          <p:nvPr/>
        </p:nvGrpSpPr>
        <p:grpSpPr>
          <a:xfrm rot="19520327">
            <a:off x="9791751" y="2912283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06561DDF-D95A-409F-B1C7-6656CDDD015B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F8DF422E-D6C2-4FD0-A9DB-1F0B8C6C8414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5" name="ฆ้อน 2">
            <a:extLst>
              <a:ext uri="{FF2B5EF4-FFF2-40B4-BE49-F238E27FC236}">
                <a16:creationId xmlns:a16="http://schemas.microsoft.com/office/drawing/2014/main" id="{34CA766B-A7C8-4C6D-8D4C-FE6F12247728}"/>
              </a:ext>
            </a:extLst>
          </p:cNvPr>
          <p:cNvGrpSpPr/>
          <p:nvPr/>
        </p:nvGrpSpPr>
        <p:grpSpPr>
          <a:xfrm rot="20663549">
            <a:off x="8263985" y="215763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3F692EA4-8B34-4392-86F2-16E21B55C21C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AD8BB8AA-ABE4-4692-A7D6-FCFAC74211C1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7" name="ฆ้อน 3">
            <a:extLst>
              <a:ext uri="{FF2B5EF4-FFF2-40B4-BE49-F238E27FC236}">
                <a16:creationId xmlns:a16="http://schemas.microsoft.com/office/drawing/2014/main" id="{754E9CC1-B774-4A92-93E6-D551DC411A13}"/>
              </a:ext>
            </a:extLst>
          </p:cNvPr>
          <p:cNvGrpSpPr/>
          <p:nvPr/>
        </p:nvGrpSpPr>
        <p:grpSpPr>
          <a:xfrm rot="1030268">
            <a:off x="5954837" y="365354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FAAD5AA5-91F1-486B-A204-88B05CB5C9C5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2FE90764-D525-430C-A9A5-06A339A33684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9" name="ฆ้อน 4">
            <a:extLst>
              <a:ext uri="{FF2B5EF4-FFF2-40B4-BE49-F238E27FC236}">
                <a16:creationId xmlns:a16="http://schemas.microsoft.com/office/drawing/2014/main" id="{1DB720D6-9DB4-48F2-8786-530C7F6269EF}"/>
              </a:ext>
            </a:extLst>
          </p:cNvPr>
          <p:cNvGrpSpPr/>
          <p:nvPr/>
        </p:nvGrpSpPr>
        <p:grpSpPr>
          <a:xfrm rot="1030268">
            <a:off x="1408164" y="3102327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33625CD6-B98F-403E-AAD1-EAF77B727406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E9BDDCDF-B710-45C0-8264-403FEA9B34E0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77" name="ฆ้อน 5">
            <a:extLst>
              <a:ext uri="{FF2B5EF4-FFF2-40B4-BE49-F238E27FC236}">
                <a16:creationId xmlns:a16="http://schemas.microsoft.com/office/drawing/2014/main" id="{F4A850A0-1370-4774-8FF7-2DB79DF7594B}"/>
              </a:ext>
            </a:extLst>
          </p:cNvPr>
          <p:cNvGrpSpPr/>
          <p:nvPr/>
        </p:nvGrpSpPr>
        <p:grpSpPr>
          <a:xfrm rot="20354855">
            <a:off x="3683467" y="1761591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72516715-FC28-4B80-815C-992F15928019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4C1D251F-43C8-41DF-8887-F089FC3E4343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sp>
        <p:nvSpPr>
          <p:cNvPr id="346" name="ผิด">
            <a:extLst>
              <a:ext uri="{FF2B5EF4-FFF2-40B4-BE49-F238E27FC236}">
                <a16:creationId xmlns:a16="http://schemas.microsoft.com/office/drawing/2014/main" id="{C0CF9057-860E-4969-8AA8-A381BFDFC50E}"/>
              </a:ext>
            </a:extLst>
          </p:cNvPr>
          <p:cNvSpPr txBox="1"/>
          <p:nvPr/>
        </p:nvSpPr>
        <p:spPr>
          <a:xfrm>
            <a:off x="10394642" y="-1187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47" name="ถูก">
            <a:extLst>
              <a:ext uri="{FF2B5EF4-FFF2-40B4-BE49-F238E27FC236}">
                <a16:creationId xmlns:a16="http://schemas.microsoft.com/office/drawing/2014/main" id="{221531F6-12A6-49BA-9E35-4FF7556D9E62}"/>
              </a:ext>
            </a:extLst>
          </p:cNvPr>
          <p:cNvSpPr txBox="1"/>
          <p:nvPr/>
        </p:nvSpPr>
        <p:spPr>
          <a:xfrm>
            <a:off x="10106783" y="78098"/>
            <a:ext cx="1539204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3800" kern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+mn-lt"/>
                <a:cs typeface="+mn-cs"/>
                <a:sym typeface="Wingdings 2" panose="05020102010507070707" pitchFamily="18" charset="2"/>
              </a:rPr>
              <a:t></a:t>
            </a:r>
            <a:endParaRPr lang="th-TH" sz="13800" kern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latin typeface="+mn-lt"/>
              <a:cs typeface="+mn-cs"/>
            </a:endParaRPr>
          </a:p>
        </p:txBody>
      </p:sp>
      <p:sp>
        <p:nvSpPr>
          <p:cNvPr id="349" name="ผิด">
            <a:extLst>
              <a:ext uri="{FF2B5EF4-FFF2-40B4-BE49-F238E27FC236}">
                <a16:creationId xmlns:a16="http://schemas.microsoft.com/office/drawing/2014/main" id="{69F206E4-7C14-4797-B800-E33E838FD4D5}"/>
              </a:ext>
            </a:extLst>
          </p:cNvPr>
          <p:cNvSpPr txBox="1"/>
          <p:nvPr/>
        </p:nvSpPr>
        <p:spPr>
          <a:xfrm>
            <a:off x="10394642" y="-1187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50" name="ผิด">
            <a:extLst>
              <a:ext uri="{FF2B5EF4-FFF2-40B4-BE49-F238E27FC236}">
                <a16:creationId xmlns:a16="http://schemas.microsoft.com/office/drawing/2014/main" id="{2D2F3F34-415F-4416-9192-E21AB9C2CC7B}"/>
              </a:ext>
            </a:extLst>
          </p:cNvPr>
          <p:cNvSpPr txBox="1"/>
          <p:nvPr/>
        </p:nvSpPr>
        <p:spPr>
          <a:xfrm>
            <a:off x="10394642" y="-1187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51" name="ผิด">
            <a:extLst>
              <a:ext uri="{FF2B5EF4-FFF2-40B4-BE49-F238E27FC236}">
                <a16:creationId xmlns:a16="http://schemas.microsoft.com/office/drawing/2014/main" id="{0C3F8F14-AA59-44F8-87B0-85B761F3D963}"/>
              </a:ext>
            </a:extLst>
          </p:cNvPr>
          <p:cNvSpPr txBox="1"/>
          <p:nvPr/>
        </p:nvSpPr>
        <p:spPr>
          <a:xfrm>
            <a:off x="10394642" y="-1187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47" name="Oval 1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5E565B1-89B8-4EB5-AC47-66F5E6D97E7C}"/>
              </a:ext>
            </a:extLst>
          </p:cNvPr>
          <p:cNvSpPr/>
          <p:nvPr/>
        </p:nvSpPr>
        <p:spPr>
          <a:xfrm>
            <a:off x="1141037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schemeClr val="bg1"/>
                </a:solidFill>
                <a:latin typeface="Algerian" panose="04020705040A02060702" pitchFamily="82" charset="0"/>
              </a:rPr>
              <a:t>&gt;</a:t>
            </a:r>
            <a:endParaRPr lang="th-TH" sz="4400" kern="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148" name="Oval 14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EB766DA-235C-488C-8EFD-48C35E79AC20}"/>
              </a:ext>
            </a:extLst>
          </p:cNvPr>
          <p:cNvSpPr/>
          <p:nvPr/>
        </p:nvSpPr>
        <p:spPr>
          <a:xfrm>
            <a:off x="1062242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schemeClr val="bg1"/>
                </a:solidFill>
                <a:latin typeface="Algerian" panose="04020705040A02060702" pitchFamily="82" charset="0"/>
              </a:rPr>
              <a:t>&lt;</a:t>
            </a:r>
            <a:endParaRPr lang="th-TH" sz="4400" kern="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4138" name="TextBox 8">
            <a:extLst>
              <a:ext uri="{FF2B5EF4-FFF2-40B4-BE49-F238E27FC236}">
                <a16:creationId xmlns:a16="http://schemas.microsoft.com/office/drawing/2014/main" id="{09181000-F2E0-4DE3-B272-B0869B5FD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859" y="356232"/>
            <a:ext cx="75088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/>
            <a:r>
              <a:rPr lang="th-TH" altLang="th-TH" sz="2400" b="1" dirty="0">
                <a:solidFill>
                  <a:srgbClr val="0000FF"/>
                </a:solidFill>
              </a:rPr>
              <a:t>การปรารถนาในสิ่งของนอกกายมากจนเกินความพอดี ยึดมั่นถือมั่นในสิ่งของของโลก วัตถุนิยม สะสม ขาดเมตตา ขาดความเผื่อแผ่ ใจแคบและไม่สงเคราะห์ช่วยเหลือผู้อื่น</a:t>
            </a:r>
            <a:endParaRPr lang="it-IT" altLang="th-TH" sz="2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2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1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20E6F77E-CA5A-4267-9E70-C40D4F9A3342}"/>
              </a:ext>
            </a:extLst>
          </p:cNvPr>
          <p:cNvSpPr/>
          <p:nvPr/>
        </p:nvSpPr>
        <p:spPr>
          <a:xfrm>
            <a:off x="10163175" y="155575"/>
            <a:ext cx="1539875" cy="154940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5124" name="Group 326">
            <a:extLst>
              <a:ext uri="{FF2B5EF4-FFF2-40B4-BE49-F238E27FC236}">
                <a16:creationId xmlns:a16="http://schemas.microsoft.com/office/drawing/2014/main" id="{55D96C92-AD8A-4FD2-8A0A-52CBF8A3D76C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120650"/>
            <a:ext cx="8316913" cy="1509713"/>
            <a:chOff x="502418" y="120580"/>
            <a:chExt cx="8316590" cy="1509763"/>
          </a:xfrm>
        </p:grpSpPr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0542EB20-2E9C-4FBC-984E-1CCB53D56B2A}"/>
                </a:ext>
              </a:extLst>
            </p:cNvPr>
            <p:cNvSpPr/>
            <p:nvPr/>
          </p:nvSpPr>
          <p:spPr>
            <a:xfrm>
              <a:off x="502418" y="120580"/>
              <a:ext cx="8316590" cy="150976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8CF1C4DB-60C2-41DA-A494-A4483F7368E1}"/>
                </a:ext>
              </a:extLst>
            </p:cNvPr>
            <p:cNvSpPr/>
            <p:nvPr/>
          </p:nvSpPr>
          <p:spPr>
            <a:xfrm>
              <a:off x="729422" y="277748"/>
              <a:ext cx="7862582" cy="119542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42D959F3-5E29-4A88-9532-481850EC541B}"/>
              </a:ext>
            </a:extLst>
          </p:cNvPr>
          <p:cNvSpPr/>
          <p:nvPr/>
        </p:nvSpPr>
        <p:spPr>
          <a:xfrm>
            <a:off x="3619500" y="42545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2F525A3-D6A4-4C67-BAD5-BB09AC944808}"/>
              </a:ext>
            </a:extLst>
          </p:cNvPr>
          <p:cNvSpPr/>
          <p:nvPr/>
        </p:nvSpPr>
        <p:spPr>
          <a:xfrm>
            <a:off x="7950200" y="45847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B7698F5-93FD-412B-A591-B5A7A8241703}"/>
              </a:ext>
            </a:extLst>
          </p:cNvPr>
          <p:cNvSpPr/>
          <p:nvPr/>
        </p:nvSpPr>
        <p:spPr>
          <a:xfrm>
            <a:off x="5461000" y="54229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50FB72-B140-4A4C-AAFF-2F17993BFF70}"/>
              </a:ext>
            </a:extLst>
          </p:cNvPr>
          <p:cNvSpPr/>
          <p:nvPr/>
        </p:nvSpPr>
        <p:spPr>
          <a:xfrm>
            <a:off x="9982200" y="55118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E18803A-0CAA-414C-852C-0E27BD8FB664}"/>
              </a:ext>
            </a:extLst>
          </p:cNvPr>
          <p:cNvSpPr/>
          <p:nvPr/>
        </p:nvSpPr>
        <p:spPr>
          <a:xfrm>
            <a:off x="939800" y="49403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10" name="ตัวเลือก 1">
            <a:extLst>
              <a:ext uri="{FF2B5EF4-FFF2-40B4-BE49-F238E27FC236}">
                <a16:creationId xmlns:a16="http://schemas.microsoft.com/office/drawing/2014/main" id="{B5617643-EBEF-431B-AE6A-8FC8E1C5F77C}"/>
              </a:ext>
            </a:extLst>
          </p:cNvPr>
          <p:cNvGrpSpPr/>
          <p:nvPr/>
        </p:nvGrpSpPr>
        <p:grpSpPr>
          <a:xfrm>
            <a:off x="881638" y="3878663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11" name="Group 143">
              <a:extLst>
                <a:ext uri="{FF2B5EF4-FFF2-40B4-BE49-F238E27FC236}">
                  <a16:creationId xmlns:a16="http://schemas.microsoft.com/office/drawing/2014/main" id="{13383106-249F-40BC-B362-24549269EA67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14" name="Group 142">
                <a:extLst>
                  <a:ext uri="{FF2B5EF4-FFF2-40B4-BE49-F238E27FC236}">
                    <a16:creationId xmlns:a16="http://schemas.microsoft.com/office/drawing/2014/main" id="{307D6FF9-C1D6-4745-9081-C0B743E70B83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DC9D9CB0-ACFC-4510-B4BD-0D1CAE7D41BB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D5033440-92DC-4478-96CB-FE2289E838A0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A893CA2D-DC57-4DE6-8041-6E327910535C}"/>
                    </a:ext>
                  </a:extLst>
                </p:cNvPr>
                <p:cNvSpPr/>
                <p:nvPr/>
              </p:nvSpPr>
              <p:spPr>
                <a:xfrm>
                  <a:off x="1537246" y="4233938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B1F959B6-A775-4955-8912-502C20E57A92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0CE9DD32-9A37-4E37-8336-015574D1F343}"/>
                    </a:ext>
                  </a:extLst>
                </p:cNvPr>
                <p:cNvSpPr/>
                <p:nvPr/>
              </p:nvSpPr>
              <p:spPr>
                <a:xfrm>
                  <a:off x="1706923" y="4223545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DAE2E3EA-521F-4309-8F51-01454B597DBE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749C90E3-EE64-4F61-B91B-D31589AFD7DD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C3ABF973-765A-4928-BFBC-1F0AC8BB51E7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D3569984-45D5-4CB8-B7AA-6E263B01D980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7F08A0C7-BD39-42EA-BC9F-50872F03C253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07E0AB83-1B81-435B-B744-A1C85E24EA37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EC0FBA0C-F77C-47A2-9567-02EB75EAD950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900221EB-9980-4CC1-B72E-E6B0FB6F2277}"/>
                    </a:ext>
                  </a:extLst>
                </p:cNvPr>
                <p:cNvSpPr/>
                <p:nvPr/>
              </p:nvSpPr>
              <p:spPr>
                <a:xfrm rot="748713">
                  <a:off x="1558738" y="4518746"/>
                  <a:ext cx="217140" cy="108720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850ED52D-2B70-4983-AECB-19EE5F363BAB}"/>
                  </a:ext>
                </a:extLst>
              </p:cNvPr>
              <p:cNvSpPr/>
              <p:nvPr/>
            </p:nvSpPr>
            <p:spPr>
              <a:xfrm rot="16200000">
                <a:off x="1436627" y="4657018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อิจฉา</a:t>
                </a:r>
              </a:p>
            </p:txBody>
          </p:sp>
          <p:grpSp>
            <p:nvGrpSpPr>
              <p:cNvPr id="25" name="Group 57">
                <a:extLst>
                  <a:ext uri="{FF2B5EF4-FFF2-40B4-BE49-F238E27FC236}">
                    <a16:creationId xmlns:a16="http://schemas.microsoft.com/office/drawing/2014/main" id="{63A1779A-B650-430F-865A-563035CC1135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D0CD0173-DDFE-4B04-B06E-165EBAD29E63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3ADC47CE-540C-4121-BA32-4EA39A405DC8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F21D33BF-A107-48F7-8857-E78A0BAC8D5B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B7AB15F8-E325-46F5-B095-C78FDC0CF279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90853693-DBD3-4E3F-98D0-83A7F7078527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6" name="ตัวเลือก 2">
            <a:extLst>
              <a:ext uri="{FF2B5EF4-FFF2-40B4-BE49-F238E27FC236}">
                <a16:creationId xmlns:a16="http://schemas.microsoft.com/office/drawing/2014/main" id="{52A47DB8-26EF-4873-9CCE-9BF187B79234}"/>
              </a:ext>
            </a:extLst>
          </p:cNvPr>
          <p:cNvGrpSpPr/>
          <p:nvPr/>
        </p:nvGrpSpPr>
        <p:grpSpPr>
          <a:xfrm>
            <a:off x="7919111" y="3520374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7" name="Group 231">
              <a:extLst>
                <a:ext uri="{FF2B5EF4-FFF2-40B4-BE49-F238E27FC236}">
                  <a16:creationId xmlns:a16="http://schemas.microsoft.com/office/drawing/2014/main" id="{C46920B0-5D61-42F8-A28E-0A2F15E10A56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8" name="Group 233">
                <a:extLst>
                  <a:ext uri="{FF2B5EF4-FFF2-40B4-BE49-F238E27FC236}">
                    <a16:creationId xmlns:a16="http://schemas.microsoft.com/office/drawing/2014/main" id="{68726477-E7ED-4FE8-9BE1-9095A3BC3FE9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39642173-ED84-4588-844C-345FF46D025B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2" name="Oval 241">
                  <a:extLst>
                    <a:ext uri="{FF2B5EF4-FFF2-40B4-BE49-F238E27FC236}">
                      <a16:creationId xmlns:a16="http://schemas.microsoft.com/office/drawing/2014/main" id="{9F9DDD28-4EAA-4629-B9C5-D917A3CC185D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3" name="Oval 242">
                  <a:extLst>
                    <a:ext uri="{FF2B5EF4-FFF2-40B4-BE49-F238E27FC236}">
                      <a16:creationId xmlns:a16="http://schemas.microsoft.com/office/drawing/2014/main" id="{9DF86DA6-0080-4FA7-ADF7-244C282C2781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4" name="Oval 243">
                  <a:extLst>
                    <a:ext uri="{FF2B5EF4-FFF2-40B4-BE49-F238E27FC236}">
                      <a16:creationId xmlns:a16="http://schemas.microsoft.com/office/drawing/2014/main" id="{41B5A0AC-CE5F-4586-AA66-C17CD92B0447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5" name="Oval 244">
                  <a:extLst>
                    <a:ext uri="{FF2B5EF4-FFF2-40B4-BE49-F238E27FC236}">
                      <a16:creationId xmlns:a16="http://schemas.microsoft.com/office/drawing/2014/main" id="{446EA437-BBC6-4643-941D-B06DF59D273F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6" name="Oval 245">
                  <a:extLst>
                    <a:ext uri="{FF2B5EF4-FFF2-40B4-BE49-F238E27FC236}">
                      <a16:creationId xmlns:a16="http://schemas.microsoft.com/office/drawing/2014/main" id="{04453FD8-6F49-4CE9-9206-4DA20423DA94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7" name="Rectangle: Rounded Corners 246">
                  <a:extLst>
                    <a:ext uri="{FF2B5EF4-FFF2-40B4-BE49-F238E27FC236}">
                      <a16:creationId xmlns:a16="http://schemas.microsoft.com/office/drawing/2014/main" id="{54453CB8-0A1D-415B-A682-455E2B34F3D1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8" name="Rectangle: Rounded Corners 247">
                  <a:extLst>
                    <a:ext uri="{FF2B5EF4-FFF2-40B4-BE49-F238E27FC236}">
                      <a16:creationId xmlns:a16="http://schemas.microsoft.com/office/drawing/2014/main" id="{5BDF1CC4-095E-4245-B909-E793BAB3EA9F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9" name="Rectangle: Rounded Corners 248">
                  <a:extLst>
                    <a:ext uri="{FF2B5EF4-FFF2-40B4-BE49-F238E27FC236}">
                      <a16:creationId xmlns:a16="http://schemas.microsoft.com/office/drawing/2014/main" id="{21D4131C-9A6F-42EE-AE36-B8124610CC23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0" name="Rectangle: Rounded Corners 249">
                  <a:extLst>
                    <a:ext uri="{FF2B5EF4-FFF2-40B4-BE49-F238E27FC236}">
                      <a16:creationId xmlns:a16="http://schemas.microsoft.com/office/drawing/2014/main" id="{5C30DFCD-5DFA-496E-A00B-85BE2FF6A1FD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1" name="Rectangle: Rounded Corners 250">
                  <a:extLst>
                    <a:ext uri="{FF2B5EF4-FFF2-40B4-BE49-F238E27FC236}">
                      <a16:creationId xmlns:a16="http://schemas.microsoft.com/office/drawing/2014/main" id="{442C40EA-E724-417E-919E-F93DDE29497E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2" name="Rectangle: Rounded Corners 251">
                  <a:extLst>
                    <a:ext uri="{FF2B5EF4-FFF2-40B4-BE49-F238E27FC236}">
                      <a16:creationId xmlns:a16="http://schemas.microsoft.com/office/drawing/2014/main" id="{D5AF30A8-AF85-498C-82BA-8ABBCDE07D4A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A2C5D285-DA01-40EC-A1BF-AA03D15B3F22}"/>
                    </a:ext>
                  </a:extLst>
                </p:cNvPr>
                <p:cNvSpPr/>
                <p:nvPr/>
              </p:nvSpPr>
              <p:spPr>
                <a:xfrm>
                  <a:off x="1626463" y="4532180"/>
                  <a:ext cx="104294" cy="7895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35" name="Rectangle: Rounded Corners 234">
                <a:extLst>
                  <a:ext uri="{FF2B5EF4-FFF2-40B4-BE49-F238E27FC236}">
                    <a16:creationId xmlns:a16="http://schemas.microsoft.com/office/drawing/2014/main" id="{0F28F211-2950-4513-A3A0-FFEAA0C7D720}"/>
                  </a:ext>
                </a:extLst>
              </p:cNvPr>
              <p:cNvSpPr/>
              <p:nvPr/>
            </p:nvSpPr>
            <p:spPr>
              <a:xfrm rot="16200000">
                <a:off x="1461470" y="4536922"/>
                <a:ext cx="463943" cy="1076574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ความโลภ</a:t>
                </a:r>
              </a:p>
            </p:txBody>
          </p:sp>
          <p:grpSp>
            <p:nvGrpSpPr>
              <p:cNvPr id="29" name="Group 235">
                <a:extLst>
                  <a:ext uri="{FF2B5EF4-FFF2-40B4-BE49-F238E27FC236}">
                    <a16:creationId xmlns:a16="http://schemas.microsoft.com/office/drawing/2014/main" id="{01EBEF4D-5BCB-4722-9E62-9DBFA849BE2E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547171C6-12EB-4A12-A6ED-6DD9135BC2DC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48BBD714-33AC-4460-A3E4-CC31CAC29C5A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2EA0AF8B-12F0-487F-98B8-B508E565C430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244A49D7-CFCC-4E38-92C0-A6560220EF1A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3269E545-86B0-4508-92A3-4ECB030445FE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0" name="ตัวเลือก 3">
            <a:extLst>
              <a:ext uri="{FF2B5EF4-FFF2-40B4-BE49-F238E27FC236}">
                <a16:creationId xmlns:a16="http://schemas.microsoft.com/office/drawing/2014/main" id="{A822BAAC-E290-4EC8-B97F-221560E31F60}"/>
              </a:ext>
            </a:extLst>
          </p:cNvPr>
          <p:cNvGrpSpPr/>
          <p:nvPr/>
        </p:nvGrpSpPr>
        <p:grpSpPr>
          <a:xfrm>
            <a:off x="5405374" y="4369593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31" name="Group 254">
              <a:extLst>
                <a:ext uri="{FF2B5EF4-FFF2-40B4-BE49-F238E27FC236}">
                  <a16:creationId xmlns:a16="http://schemas.microsoft.com/office/drawing/2014/main" id="{5DEC5792-BAF0-4139-88D9-67013DDAC039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4" name="Group 256">
                <a:extLst>
                  <a:ext uri="{FF2B5EF4-FFF2-40B4-BE49-F238E27FC236}">
                    <a16:creationId xmlns:a16="http://schemas.microsoft.com/office/drawing/2014/main" id="{C6E4E4A9-F67A-45D8-9D54-2B20E39886E6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BFDCD24C-DF92-41CF-B612-DDF6E0A4EAB2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5" name="Oval 264">
                  <a:extLst>
                    <a:ext uri="{FF2B5EF4-FFF2-40B4-BE49-F238E27FC236}">
                      <a16:creationId xmlns:a16="http://schemas.microsoft.com/office/drawing/2014/main" id="{0EE5F1FE-19CE-45BA-B6BA-3B2EFC6D39E6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6" name="Oval 265">
                  <a:extLst>
                    <a:ext uri="{FF2B5EF4-FFF2-40B4-BE49-F238E27FC236}">
                      <a16:creationId xmlns:a16="http://schemas.microsoft.com/office/drawing/2014/main" id="{95FD47A8-1845-4EE0-AE52-B454A9639EB0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7" name="Oval 266">
                  <a:extLst>
                    <a:ext uri="{FF2B5EF4-FFF2-40B4-BE49-F238E27FC236}">
                      <a16:creationId xmlns:a16="http://schemas.microsoft.com/office/drawing/2014/main" id="{4FAE25BF-3EB1-43D5-9E82-E08822272F58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8" name="Oval 267">
                  <a:extLst>
                    <a:ext uri="{FF2B5EF4-FFF2-40B4-BE49-F238E27FC236}">
                      <a16:creationId xmlns:a16="http://schemas.microsoft.com/office/drawing/2014/main" id="{E1E048A8-3E71-47BB-A683-33402A73531C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3CFF1529-E1B3-4F1F-BBDF-C17601BE63F0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0" name="Rectangle: Rounded Corners 269">
                  <a:extLst>
                    <a:ext uri="{FF2B5EF4-FFF2-40B4-BE49-F238E27FC236}">
                      <a16:creationId xmlns:a16="http://schemas.microsoft.com/office/drawing/2014/main" id="{CE943FD2-6D41-4821-8D95-81387ECFFA82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1" name="Rectangle: Rounded Corners 270">
                  <a:extLst>
                    <a:ext uri="{FF2B5EF4-FFF2-40B4-BE49-F238E27FC236}">
                      <a16:creationId xmlns:a16="http://schemas.microsoft.com/office/drawing/2014/main" id="{3A0776BF-2027-4815-A68A-D68FD1424E23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2" name="Rectangle: Rounded Corners 271">
                  <a:extLst>
                    <a:ext uri="{FF2B5EF4-FFF2-40B4-BE49-F238E27FC236}">
                      <a16:creationId xmlns:a16="http://schemas.microsoft.com/office/drawing/2014/main" id="{683DC4B4-A3C2-4C96-B186-85F630BD4FE7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3" name="Rectangle: Rounded Corners 272">
                  <a:extLst>
                    <a:ext uri="{FF2B5EF4-FFF2-40B4-BE49-F238E27FC236}">
                      <a16:creationId xmlns:a16="http://schemas.microsoft.com/office/drawing/2014/main" id="{00FEAD23-C18E-49BC-9357-B124C1788F14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4" name="Rectangle: Rounded Corners 273">
                  <a:extLst>
                    <a:ext uri="{FF2B5EF4-FFF2-40B4-BE49-F238E27FC236}">
                      <a16:creationId xmlns:a16="http://schemas.microsoft.com/office/drawing/2014/main" id="{9673675A-3015-471B-A4F2-7635F2B2185E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5" name="Rectangle: Rounded Corners 274">
                  <a:extLst>
                    <a:ext uri="{FF2B5EF4-FFF2-40B4-BE49-F238E27FC236}">
                      <a16:creationId xmlns:a16="http://schemas.microsoft.com/office/drawing/2014/main" id="{0C4B9B75-E83A-42CD-9D65-5FB387A8ABC5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6" name="Oval 275">
                  <a:extLst>
                    <a:ext uri="{FF2B5EF4-FFF2-40B4-BE49-F238E27FC236}">
                      <a16:creationId xmlns:a16="http://schemas.microsoft.com/office/drawing/2014/main" id="{C9449BE6-286D-494D-9CE1-DDB2BE9567DD}"/>
                    </a:ext>
                  </a:extLst>
                </p:cNvPr>
                <p:cNvSpPr/>
                <p:nvPr/>
              </p:nvSpPr>
              <p:spPr>
                <a:xfrm>
                  <a:off x="1525980" y="4532180"/>
                  <a:ext cx="285237" cy="8195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58" name="Rectangle: Rounded Corners 257">
                <a:extLst>
                  <a:ext uri="{FF2B5EF4-FFF2-40B4-BE49-F238E27FC236}">
                    <a16:creationId xmlns:a16="http://schemas.microsoft.com/office/drawing/2014/main" id="{D4E1CDD1-68B3-47BD-8113-5383E6D5122E}"/>
                  </a:ext>
                </a:extLst>
              </p:cNvPr>
              <p:cNvSpPr/>
              <p:nvPr/>
            </p:nvSpPr>
            <p:spPr>
              <a:xfrm rot="16200000">
                <a:off x="1414855" y="4613474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ลามก</a:t>
                </a:r>
              </a:p>
            </p:txBody>
          </p:sp>
          <p:grpSp>
            <p:nvGrpSpPr>
              <p:cNvPr id="225" name="Group 258">
                <a:extLst>
                  <a:ext uri="{FF2B5EF4-FFF2-40B4-BE49-F238E27FC236}">
                    <a16:creationId xmlns:a16="http://schemas.microsoft.com/office/drawing/2014/main" id="{D332442E-947F-4BFA-BA9D-7CC80D49FCDE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24C6C2B1-220D-4096-8E2E-5F213527B5C0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88689B70-3140-4198-B046-DAC897C67066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2" name="Oval 261">
                  <a:extLst>
                    <a:ext uri="{FF2B5EF4-FFF2-40B4-BE49-F238E27FC236}">
                      <a16:creationId xmlns:a16="http://schemas.microsoft.com/office/drawing/2014/main" id="{28BDDE06-9AB4-4FE7-AA98-ADA01B2CAF63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3" name="Oval 262">
                  <a:extLst>
                    <a:ext uri="{FF2B5EF4-FFF2-40B4-BE49-F238E27FC236}">
                      <a16:creationId xmlns:a16="http://schemas.microsoft.com/office/drawing/2014/main" id="{D69DC8CF-6666-4022-A3D0-3727FA7B0195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2DBEF40B-3301-4B60-A75E-3CE98242E0BB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6" name="ตัวเลือก 4">
            <a:extLst>
              <a:ext uri="{FF2B5EF4-FFF2-40B4-BE49-F238E27FC236}">
                <a16:creationId xmlns:a16="http://schemas.microsoft.com/office/drawing/2014/main" id="{9FD7911E-50B8-4D33-88E3-14CC13620320}"/>
              </a:ext>
            </a:extLst>
          </p:cNvPr>
          <p:cNvGrpSpPr/>
          <p:nvPr/>
        </p:nvGrpSpPr>
        <p:grpSpPr>
          <a:xfrm>
            <a:off x="9914723" y="4456620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27" name="Group 277">
              <a:extLst>
                <a:ext uri="{FF2B5EF4-FFF2-40B4-BE49-F238E27FC236}">
                  <a16:creationId xmlns:a16="http://schemas.microsoft.com/office/drawing/2014/main" id="{F45C89CF-CF39-4FB2-B930-1E70564DFB77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8" name="Group 279">
                <a:extLst>
                  <a:ext uri="{FF2B5EF4-FFF2-40B4-BE49-F238E27FC236}">
                    <a16:creationId xmlns:a16="http://schemas.microsoft.com/office/drawing/2014/main" id="{CDA3958F-2376-4A80-A016-DEA71E419949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5FD5F1A5-9CFB-4CCE-9371-091C28D8853D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8" name="Oval 287">
                  <a:extLst>
                    <a:ext uri="{FF2B5EF4-FFF2-40B4-BE49-F238E27FC236}">
                      <a16:creationId xmlns:a16="http://schemas.microsoft.com/office/drawing/2014/main" id="{1AAE6FF8-A8FB-4F60-8EEC-CFAAF2FB836D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9" name="Oval 288">
                  <a:extLst>
                    <a:ext uri="{FF2B5EF4-FFF2-40B4-BE49-F238E27FC236}">
                      <a16:creationId xmlns:a16="http://schemas.microsoft.com/office/drawing/2014/main" id="{3F92887E-B547-4AC7-8DEE-AE35E00E4802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0" name="Oval 289">
                  <a:extLst>
                    <a:ext uri="{FF2B5EF4-FFF2-40B4-BE49-F238E27FC236}">
                      <a16:creationId xmlns:a16="http://schemas.microsoft.com/office/drawing/2014/main" id="{A46CF931-8576-45ED-8D20-A33F144E2F05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1" name="Oval 290">
                  <a:extLst>
                    <a:ext uri="{FF2B5EF4-FFF2-40B4-BE49-F238E27FC236}">
                      <a16:creationId xmlns:a16="http://schemas.microsoft.com/office/drawing/2014/main" id="{4C3D3DA7-7AFB-48E2-9321-899778CCB3F2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2" name="Oval 291">
                  <a:extLst>
                    <a:ext uri="{FF2B5EF4-FFF2-40B4-BE49-F238E27FC236}">
                      <a16:creationId xmlns:a16="http://schemas.microsoft.com/office/drawing/2014/main" id="{F6403239-669E-4428-998B-1441DE0AE125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3" name="Rectangle: Rounded Corners 292">
                  <a:extLst>
                    <a:ext uri="{FF2B5EF4-FFF2-40B4-BE49-F238E27FC236}">
                      <a16:creationId xmlns:a16="http://schemas.microsoft.com/office/drawing/2014/main" id="{98E8CE4F-1AD1-477C-8139-0ADB80A96F2A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4" name="Rectangle: Rounded Corners 293">
                  <a:extLst>
                    <a:ext uri="{FF2B5EF4-FFF2-40B4-BE49-F238E27FC236}">
                      <a16:creationId xmlns:a16="http://schemas.microsoft.com/office/drawing/2014/main" id="{C77F1D5A-5C36-4C4B-8B0A-88541251CE34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5" name="Rectangle: Rounded Corners 294">
                  <a:extLst>
                    <a:ext uri="{FF2B5EF4-FFF2-40B4-BE49-F238E27FC236}">
                      <a16:creationId xmlns:a16="http://schemas.microsoft.com/office/drawing/2014/main" id="{D303394D-93DE-4295-8418-1D06D4294712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6" name="Rectangle: Rounded Corners 295">
                  <a:extLst>
                    <a:ext uri="{FF2B5EF4-FFF2-40B4-BE49-F238E27FC236}">
                      <a16:creationId xmlns:a16="http://schemas.microsoft.com/office/drawing/2014/main" id="{EF4D0FFD-CDA2-423C-A436-CDCE2977EE4F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7" name="Rectangle: Rounded Corners 296">
                  <a:extLst>
                    <a:ext uri="{FF2B5EF4-FFF2-40B4-BE49-F238E27FC236}">
                      <a16:creationId xmlns:a16="http://schemas.microsoft.com/office/drawing/2014/main" id="{6C27BE51-EFE7-40AF-8D6C-54700147D2C1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8" name="Rectangle: Rounded Corners 297">
                  <a:extLst>
                    <a:ext uri="{FF2B5EF4-FFF2-40B4-BE49-F238E27FC236}">
                      <a16:creationId xmlns:a16="http://schemas.microsoft.com/office/drawing/2014/main" id="{EB3E78E2-45B9-431C-BFCA-E02CA28A8B04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9" name="Oval 298">
                  <a:extLst>
                    <a:ext uri="{FF2B5EF4-FFF2-40B4-BE49-F238E27FC236}">
                      <a16:creationId xmlns:a16="http://schemas.microsoft.com/office/drawing/2014/main" id="{07020992-E7A0-4371-9ED1-7E0722A6A996}"/>
                    </a:ext>
                  </a:extLst>
                </p:cNvPr>
                <p:cNvSpPr/>
                <p:nvPr/>
              </p:nvSpPr>
              <p:spPr>
                <a:xfrm rot="5669355">
                  <a:off x="1591581" y="4533953"/>
                  <a:ext cx="157413" cy="10301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81" name="Rectangle: Rounded Corners 280">
                <a:extLst>
                  <a:ext uri="{FF2B5EF4-FFF2-40B4-BE49-F238E27FC236}">
                    <a16:creationId xmlns:a16="http://schemas.microsoft.com/office/drawing/2014/main" id="{929F884C-1633-480C-912D-C6E0B52946F3}"/>
                  </a:ext>
                </a:extLst>
              </p:cNvPr>
              <p:cNvSpPr/>
              <p:nvPr/>
            </p:nvSpPr>
            <p:spPr>
              <a:xfrm rot="16200000">
                <a:off x="1436627" y="4624360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โมโห</a:t>
                </a:r>
              </a:p>
            </p:txBody>
          </p:sp>
          <p:grpSp>
            <p:nvGrpSpPr>
              <p:cNvPr id="230" name="Group 281">
                <a:extLst>
                  <a:ext uri="{FF2B5EF4-FFF2-40B4-BE49-F238E27FC236}">
                    <a16:creationId xmlns:a16="http://schemas.microsoft.com/office/drawing/2014/main" id="{C2224633-F1DC-4C57-8997-54E56DA79428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88AA0566-9695-4A53-B01E-C1B2BFC5BECC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01D945CD-C39B-4E4F-A6F7-CBDD06076B0A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5" name="Oval 284">
                  <a:extLst>
                    <a:ext uri="{FF2B5EF4-FFF2-40B4-BE49-F238E27FC236}">
                      <a16:creationId xmlns:a16="http://schemas.microsoft.com/office/drawing/2014/main" id="{68B05C45-7C8B-4AFE-B48C-92BBDD49D3A5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6" name="Oval 285">
                  <a:extLst>
                    <a:ext uri="{FF2B5EF4-FFF2-40B4-BE49-F238E27FC236}">
                      <a16:creationId xmlns:a16="http://schemas.microsoft.com/office/drawing/2014/main" id="{D8932036-8DE7-4048-AF61-7B14CB74694D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9211A076-5A8A-46BE-935A-0E06F34B1765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31" name="ตัวเลือก 5">
            <a:extLst>
              <a:ext uri="{FF2B5EF4-FFF2-40B4-BE49-F238E27FC236}">
                <a16:creationId xmlns:a16="http://schemas.microsoft.com/office/drawing/2014/main" id="{12B75068-D220-46CD-B700-504B50BA2899}"/>
              </a:ext>
            </a:extLst>
          </p:cNvPr>
          <p:cNvGrpSpPr/>
          <p:nvPr/>
        </p:nvGrpSpPr>
        <p:grpSpPr>
          <a:xfrm>
            <a:off x="3532131" y="3196996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32" name="Group 300">
              <a:extLst>
                <a:ext uri="{FF2B5EF4-FFF2-40B4-BE49-F238E27FC236}">
                  <a16:creationId xmlns:a16="http://schemas.microsoft.com/office/drawing/2014/main" id="{FE42BC44-5F51-48BC-9BD6-19765F67500D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34" name="Group 302">
                <a:extLst>
                  <a:ext uri="{FF2B5EF4-FFF2-40B4-BE49-F238E27FC236}">
                    <a16:creationId xmlns:a16="http://schemas.microsoft.com/office/drawing/2014/main" id="{2F447DC0-4643-4C68-A267-10895F0BCD84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B458872B-B81D-4DD2-90E5-6707A1E66589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1" name="Oval 310">
                  <a:extLst>
                    <a:ext uri="{FF2B5EF4-FFF2-40B4-BE49-F238E27FC236}">
                      <a16:creationId xmlns:a16="http://schemas.microsoft.com/office/drawing/2014/main" id="{817C4BC2-4AE5-449A-A6C3-E558579A57E8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2" name="Oval 311">
                  <a:extLst>
                    <a:ext uri="{FF2B5EF4-FFF2-40B4-BE49-F238E27FC236}">
                      <a16:creationId xmlns:a16="http://schemas.microsoft.com/office/drawing/2014/main" id="{42697AE2-4AA9-4301-81AF-44F9FA17873E}"/>
                    </a:ext>
                  </a:extLst>
                </p:cNvPr>
                <p:cNvSpPr/>
                <p:nvPr/>
              </p:nvSpPr>
              <p:spPr>
                <a:xfrm>
                  <a:off x="1532483" y="428870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3" name="Oval 312">
                  <a:extLst>
                    <a:ext uri="{FF2B5EF4-FFF2-40B4-BE49-F238E27FC236}">
                      <a16:creationId xmlns:a16="http://schemas.microsoft.com/office/drawing/2014/main" id="{5616CFEF-38E5-4449-B98C-65AB48295494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4" name="Oval 313">
                  <a:extLst>
                    <a:ext uri="{FF2B5EF4-FFF2-40B4-BE49-F238E27FC236}">
                      <a16:creationId xmlns:a16="http://schemas.microsoft.com/office/drawing/2014/main" id="{4808D7A3-5C12-4966-911D-EBE35A63C096}"/>
                    </a:ext>
                  </a:extLst>
                </p:cNvPr>
                <p:cNvSpPr/>
                <p:nvPr/>
              </p:nvSpPr>
              <p:spPr>
                <a:xfrm>
                  <a:off x="1702160" y="428307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5" name="Oval 314">
                  <a:extLst>
                    <a:ext uri="{FF2B5EF4-FFF2-40B4-BE49-F238E27FC236}">
                      <a16:creationId xmlns:a16="http://schemas.microsoft.com/office/drawing/2014/main" id="{5D904DFE-8AFA-4A16-B640-0807135840DC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6" name="Rectangle: Rounded Corners 315">
                  <a:extLst>
                    <a:ext uri="{FF2B5EF4-FFF2-40B4-BE49-F238E27FC236}">
                      <a16:creationId xmlns:a16="http://schemas.microsoft.com/office/drawing/2014/main" id="{FB0A9FA0-44B5-45B8-B91B-5C19DBFC47F2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7" name="Rectangle: Rounded Corners 316">
                  <a:extLst>
                    <a:ext uri="{FF2B5EF4-FFF2-40B4-BE49-F238E27FC236}">
                      <a16:creationId xmlns:a16="http://schemas.microsoft.com/office/drawing/2014/main" id="{D306B705-EFC0-4808-AE98-8CDF8C8DCAF7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8" name="Rectangle: Rounded Corners 317">
                  <a:extLst>
                    <a:ext uri="{FF2B5EF4-FFF2-40B4-BE49-F238E27FC236}">
                      <a16:creationId xmlns:a16="http://schemas.microsoft.com/office/drawing/2014/main" id="{CD23366C-6886-4F5B-8C49-231226795717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9" name="Rectangle: Rounded Corners 318">
                  <a:extLst>
                    <a:ext uri="{FF2B5EF4-FFF2-40B4-BE49-F238E27FC236}">
                      <a16:creationId xmlns:a16="http://schemas.microsoft.com/office/drawing/2014/main" id="{1FEF86A0-1B78-4ABE-9D90-640E1898DF40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0" name="Rectangle: Rounded Corners 319">
                  <a:extLst>
                    <a:ext uri="{FF2B5EF4-FFF2-40B4-BE49-F238E27FC236}">
                      <a16:creationId xmlns:a16="http://schemas.microsoft.com/office/drawing/2014/main" id="{66C17ECB-71E4-4690-9FE1-AD3FD9DA212E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1" name="Rectangle: Rounded Corners 320">
                  <a:extLst>
                    <a:ext uri="{FF2B5EF4-FFF2-40B4-BE49-F238E27FC236}">
                      <a16:creationId xmlns:a16="http://schemas.microsoft.com/office/drawing/2014/main" id="{2187D32F-AF7F-44C7-BAE0-8951396C6DC1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2" name="Oval 321">
                  <a:extLst>
                    <a:ext uri="{FF2B5EF4-FFF2-40B4-BE49-F238E27FC236}">
                      <a16:creationId xmlns:a16="http://schemas.microsoft.com/office/drawing/2014/main" id="{A23D2277-E3D9-44DE-B461-71BFBA0E782F}"/>
                    </a:ext>
                  </a:extLst>
                </p:cNvPr>
                <p:cNvSpPr/>
                <p:nvPr/>
              </p:nvSpPr>
              <p:spPr>
                <a:xfrm rot="10800000">
                  <a:off x="1525980" y="4567305"/>
                  <a:ext cx="285237" cy="468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04" name="Rectangle: Rounded Corners 303">
                <a:extLst>
                  <a:ext uri="{FF2B5EF4-FFF2-40B4-BE49-F238E27FC236}">
                    <a16:creationId xmlns:a16="http://schemas.microsoft.com/office/drawing/2014/main" id="{B46C9ACB-E79A-44CE-A903-CC227E8EE66F}"/>
                  </a:ext>
                </a:extLst>
              </p:cNvPr>
              <p:cNvSpPr/>
              <p:nvPr/>
            </p:nvSpPr>
            <p:spPr>
              <a:xfrm rot="16200000">
                <a:off x="1436627" y="4635246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จองหอง</a:t>
                </a:r>
              </a:p>
            </p:txBody>
          </p:sp>
          <p:grpSp>
            <p:nvGrpSpPr>
              <p:cNvPr id="236" name="Group 304">
                <a:extLst>
                  <a:ext uri="{FF2B5EF4-FFF2-40B4-BE49-F238E27FC236}">
                    <a16:creationId xmlns:a16="http://schemas.microsoft.com/office/drawing/2014/main" id="{57487AE1-1F67-48AC-B2FB-1924DC45B740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0F1110D5-5E02-4E24-B750-D3778EECF886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6229B03E-32CD-4C14-9BE6-287661CE429F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8" name="Oval 307">
                  <a:extLst>
                    <a:ext uri="{FF2B5EF4-FFF2-40B4-BE49-F238E27FC236}">
                      <a16:creationId xmlns:a16="http://schemas.microsoft.com/office/drawing/2014/main" id="{EEB36528-B36F-446A-AF16-B16218084CE7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9" name="Oval 308">
                  <a:extLst>
                    <a:ext uri="{FF2B5EF4-FFF2-40B4-BE49-F238E27FC236}">
                      <a16:creationId xmlns:a16="http://schemas.microsoft.com/office/drawing/2014/main" id="{1AF071B7-BAD3-48E7-9A33-183690C71297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FC8328E2-CBDB-4EC4-B66D-2A51235DD1AB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54" name="ฆ้อน 1">
            <a:extLst>
              <a:ext uri="{FF2B5EF4-FFF2-40B4-BE49-F238E27FC236}">
                <a16:creationId xmlns:a16="http://schemas.microsoft.com/office/drawing/2014/main" id="{B5AC55C3-9A20-49E8-B5AF-72B3E655F5A4}"/>
              </a:ext>
            </a:extLst>
          </p:cNvPr>
          <p:cNvGrpSpPr/>
          <p:nvPr/>
        </p:nvGrpSpPr>
        <p:grpSpPr>
          <a:xfrm rot="19520327">
            <a:off x="762945" y="237303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92B28642-2C82-46D8-9B68-9C66E54453BA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437DEAED-3391-4E80-8AFF-42AABEBBA278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5" name="ฆ้อน 2">
            <a:extLst>
              <a:ext uri="{FF2B5EF4-FFF2-40B4-BE49-F238E27FC236}">
                <a16:creationId xmlns:a16="http://schemas.microsoft.com/office/drawing/2014/main" id="{983B7BDA-1196-4965-BBE9-68BECD30F00B}"/>
              </a:ext>
            </a:extLst>
          </p:cNvPr>
          <p:cNvGrpSpPr/>
          <p:nvPr/>
        </p:nvGrpSpPr>
        <p:grpSpPr>
          <a:xfrm rot="20663549">
            <a:off x="8263985" y="215763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65C49E2B-0B2D-45E3-8318-36937EB06482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F452786-EBDA-48F8-BEA4-857702EB68FF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7" name="ฆ้อน 3">
            <a:extLst>
              <a:ext uri="{FF2B5EF4-FFF2-40B4-BE49-F238E27FC236}">
                <a16:creationId xmlns:a16="http://schemas.microsoft.com/office/drawing/2014/main" id="{7032F305-79A2-4C82-BD63-1CAC655E4242}"/>
              </a:ext>
            </a:extLst>
          </p:cNvPr>
          <p:cNvGrpSpPr/>
          <p:nvPr/>
        </p:nvGrpSpPr>
        <p:grpSpPr>
          <a:xfrm rot="1030268">
            <a:off x="5954837" y="365354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7DB23A5A-986B-4797-A240-4940576EEA61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C3A9AF93-E699-4AC1-892D-F71CD0C1E0A3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9" name="ฆ้อน 4">
            <a:extLst>
              <a:ext uri="{FF2B5EF4-FFF2-40B4-BE49-F238E27FC236}">
                <a16:creationId xmlns:a16="http://schemas.microsoft.com/office/drawing/2014/main" id="{89337E41-10A0-4E6F-B751-885E4C371A97}"/>
              </a:ext>
            </a:extLst>
          </p:cNvPr>
          <p:cNvGrpSpPr/>
          <p:nvPr/>
        </p:nvGrpSpPr>
        <p:grpSpPr>
          <a:xfrm rot="1030268">
            <a:off x="10421502" y="3688958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D6970EB7-9D1C-4E19-A441-AD5506AA2F19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347ABD07-7499-46CB-9B60-79D4D3EF6667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77" name="ฆ้อน 5">
            <a:extLst>
              <a:ext uri="{FF2B5EF4-FFF2-40B4-BE49-F238E27FC236}">
                <a16:creationId xmlns:a16="http://schemas.microsoft.com/office/drawing/2014/main" id="{C160BA78-723A-4BFA-9DAD-330B00407AF7}"/>
              </a:ext>
            </a:extLst>
          </p:cNvPr>
          <p:cNvGrpSpPr/>
          <p:nvPr/>
        </p:nvGrpSpPr>
        <p:grpSpPr>
          <a:xfrm rot="19810509">
            <a:off x="3749863" y="1768827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1E27B7C4-1991-4E0E-93E1-BDCBDACF4FA0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F3AC49D6-051F-4A41-B72C-1A00ED8E7DC9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sp>
        <p:nvSpPr>
          <p:cNvPr id="346" name="ผิด">
            <a:extLst>
              <a:ext uri="{FF2B5EF4-FFF2-40B4-BE49-F238E27FC236}">
                <a16:creationId xmlns:a16="http://schemas.microsoft.com/office/drawing/2014/main" id="{42F7674F-345D-4163-B000-74EB9735431D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47" name="ถูก">
            <a:extLst>
              <a:ext uri="{FF2B5EF4-FFF2-40B4-BE49-F238E27FC236}">
                <a16:creationId xmlns:a16="http://schemas.microsoft.com/office/drawing/2014/main" id="{E7BF8093-6E3D-4AFA-BD35-FB1B426D33CA}"/>
              </a:ext>
            </a:extLst>
          </p:cNvPr>
          <p:cNvSpPr txBox="1"/>
          <p:nvPr/>
        </p:nvSpPr>
        <p:spPr>
          <a:xfrm>
            <a:off x="10106783" y="90398"/>
            <a:ext cx="1539204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3800" kern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+mn-lt"/>
                <a:cs typeface="+mn-cs"/>
                <a:sym typeface="Wingdings 2" panose="05020102010507070707" pitchFamily="18" charset="2"/>
              </a:rPr>
              <a:t></a:t>
            </a:r>
            <a:endParaRPr lang="th-TH" sz="13800" kern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latin typeface="+mn-lt"/>
              <a:cs typeface="+mn-cs"/>
            </a:endParaRPr>
          </a:p>
        </p:txBody>
      </p:sp>
      <p:sp>
        <p:nvSpPr>
          <p:cNvPr id="349" name="ผิด">
            <a:extLst>
              <a:ext uri="{FF2B5EF4-FFF2-40B4-BE49-F238E27FC236}">
                <a16:creationId xmlns:a16="http://schemas.microsoft.com/office/drawing/2014/main" id="{A9D51256-94CD-418A-B2AB-4BB0BC2B383A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50" name="ผิด">
            <a:extLst>
              <a:ext uri="{FF2B5EF4-FFF2-40B4-BE49-F238E27FC236}">
                <a16:creationId xmlns:a16="http://schemas.microsoft.com/office/drawing/2014/main" id="{DB55FAC0-0F04-498E-8649-C114BB2884F2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51" name="ผิด">
            <a:extLst>
              <a:ext uri="{FF2B5EF4-FFF2-40B4-BE49-F238E27FC236}">
                <a16:creationId xmlns:a16="http://schemas.microsoft.com/office/drawing/2014/main" id="{BA64FF96-DE6D-4D37-A4C4-DFC253D81C5F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47" name="Oval 1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41B6C27-6BD7-4909-A0F9-F1B92B9CBF48}"/>
              </a:ext>
            </a:extLst>
          </p:cNvPr>
          <p:cNvSpPr/>
          <p:nvPr/>
        </p:nvSpPr>
        <p:spPr>
          <a:xfrm>
            <a:off x="1141037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schemeClr val="bg1"/>
                </a:solidFill>
                <a:latin typeface="Algerian" panose="04020705040A02060702" pitchFamily="82" charset="0"/>
              </a:rPr>
              <a:t>&gt;</a:t>
            </a:r>
            <a:endParaRPr lang="th-TH" sz="4400" kern="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148" name="Oval 14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57A0599-1058-4F4C-862F-F9955CF78CEC}"/>
              </a:ext>
            </a:extLst>
          </p:cNvPr>
          <p:cNvSpPr/>
          <p:nvPr/>
        </p:nvSpPr>
        <p:spPr>
          <a:xfrm>
            <a:off x="1062242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schemeClr val="bg1"/>
                </a:solidFill>
                <a:latin typeface="Algerian" panose="04020705040A02060702" pitchFamily="82" charset="0"/>
              </a:rPr>
              <a:t>&lt;</a:t>
            </a:r>
            <a:endParaRPr lang="th-TH" sz="4400" kern="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pic>
        <p:nvPicPr>
          <p:cNvPr id="5161" name="Picture 8">
            <a:extLst>
              <a:ext uri="{FF2B5EF4-FFF2-40B4-BE49-F238E27FC236}">
                <a16:creationId xmlns:a16="http://schemas.microsoft.com/office/drawing/2014/main" id="{D10EB298-7728-4B64-B303-49A7B3973A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7813" y="1444625"/>
            <a:ext cx="574676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62" name="TextBox 1">
            <a:extLst>
              <a:ext uri="{FF2B5EF4-FFF2-40B4-BE49-F238E27FC236}">
                <a16:creationId xmlns:a16="http://schemas.microsoft.com/office/drawing/2014/main" id="{57C22C2D-8C91-4D55-A80B-C91BCF528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913" y="403225"/>
            <a:ext cx="791368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/>
            <a:r>
              <a:rPr lang="th-TH" altLang="th-TH" b="1" dirty="0">
                <a:solidFill>
                  <a:srgbClr val="0000FF"/>
                </a:solidFill>
              </a:rPr>
              <a:t>ความอิจฉา เกลียดชัง ซุบซิบนินทา กล่าวร้ายป้ายสี </a:t>
            </a:r>
          </a:p>
          <a:p>
            <a:pPr algn="ctr"/>
            <a:r>
              <a:rPr lang="th-TH" altLang="th-TH" b="1" dirty="0">
                <a:solidFill>
                  <a:srgbClr val="0000FF"/>
                </a:solidFill>
              </a:rPr>
              <a:t>ไม่ชอบให้คนอื่นได้ดีกว่าตนเอง</a:t>
            </a:r>
            <a:endParaRPr lang="it-IT" altLang="th-TH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2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1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150">
            <a:extLst>
              <a:ext uri="{FF2B5EF4-FFF2-40B4-BE49-F238E27FC236}">
                <a16:creationId xmlns:a16="http://schemas.microsoft.com/office/drawing/2014/main" id="{3EEE3485-D1B5-45DF-AC04-698D7DB95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1516063"/>
            <a:ext cx="1878012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A2C30A7F-CC0B-4E96-8D3B-EA2509AB4606}"/>
              </a:ext>
            </a:extLst>
          </p:cNvPr>
          <p:cNvSpPr/>
          <p:nvPr/>
        </p:nvSpPr>
        <p:spPr>
          <a:xfrm>
            <a:off x="10163175" y="155575"/>
            <a:ext cx="1539875" cy="154940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6149" name="Group 326">
            <a:extLst>
              <a:ext uri="{FF2B5EF4-FFF2-40B4-BE49-F238E27FC236}">
                <a16:creationId xmlns:a16="http://schemas.microsoft.com/office/drawing/2014/main" id="{F312BAB8-112D-48AD-99B2-6ED17C758633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120650"/>
            <a:ext cx="8316913" cy="1509713"/>
            <a:chOff x="502418" y="120580"/>
            <a:chExt cx="8316590" cy="1509763"/>
          </a:xfrm>
        </p:grpSpPr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68722D0C-754A-476A-8556-F96407D21EE3}"/>
                </a:ext>
              </a:extLst>
            </p:cNvPr>
            <p:cNvSpPr/>
            <p:nvPr/>
          </p:nvSpPr>
          <p:spPr>
            <a:xfrm>
              <a:off x="502418" y="120580"/>
              <a:ext cx="8316590" cy="150976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9D40CA36-5DAF-49E6-B6D5-D8CBCB425F5B}"/>
                </a:ext>
              </a:extLst>
            </p:cNvPr>
            <p:cNvSpPr/>
            <p:nvPr/>
          </p:nvSpPr>
          <p:spPr>
            <a:xfrm>
              <a:off x="729422" y="277748"/>
              <a:ext cx="7862582" cy="119542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b="1" dirty="0">
                  <a:solidFill>
                    <a:srgbClr val="0000FF"/>
                  </a:solidFill>
                </a:rPr>
                <a:t>ความฉุนเฉียว อาฆาต แก้แค้น ไม่สะกดอารมณ์</a:t>
              </a:r>
              <a:endParaRPr lang="th-TH" sz="4000" b="1" kern="0" dirty="0">
                <a:solidFill>
                  <a:srgbClr val="0000FF"/>
                </a:solidFill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4F41B591-133D-48ED-9078-9093FC3BFB1B}"/>
              </a:ext>
            </a:extLst>
          </p:cNvPr>
          <p:cNvSpPr/>
          <p:nvPr/>
        </p:nvSpPr>
        <p:spPr>
          <a:xfrm>
            <a:off x="3619500" y="42545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08CEFB0-F9B2-40FC-9D00-5E0F9393137E}"/>
              </a:ext>
            </a:extLst>
          </p:cNvPr>
          <p:cNvSpPr/>
          <p:nvPr/>
        </p:nvSpPr>
        <p:spPr>
          <a:xfrm>
            <a:off x="7950200" y="45847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7634836-1DB0-46B4-BB24-C4BE6441D20F}"/>
              </a:ext>
            </a:extLst>
          </p:cNvPr>
          <p:cNvSpPr/>
          <p:nvPr/>
        </p:nvSpPr>
        <p:spPr>
          <a:xfrm>
            <a:off x="5461000" y="54229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088B506-3F13-4547-876E-C4FAAE954691}"/>
              </a:ext>
            </a:extLst>
          </p:cNvPr>
          <p:cNvSpPr/>
          <p:nvPr/>
        </p:nvSpPr>
        <p:spPr>
          <a:xfrm>
            <a:off x="9982200" y="55118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D51583B-2C67-48BE-B54C-123228BE0466}"/>
              </a:ext>
            </a:extLst>
          </p:cNvPr>
          <p:cNvSpPr/>
          <p:nvPr/>
        </p:nvSpPr>
        <p:spPr>
          <a:xfrm>
            <a:off x="939800" y="49403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8" name="ตัวเลือก 1">
            <a:extLst>
              <a:ext uri="{FF2B5EF4-FFF2-40B4-BE49-F238E27FC236}">
                <a16:creationId xmlns:a16="http://schemas.microsoft.com/office/drawing/2014/main" id="{E798E8DF-B799-451F-8DA9-0C7F5B2A7008}"/>
              </a:ext>
            </a:extLst>
          </p:cNvPr>
          <p:cNvGrpSpPr/>
          <p:nvPr/>
        </p:nvGrpSpPr>
        <p:grpSpPr>
          <a:xfrm>
            <a:off x="5416538" y="4347938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9" name="Group 143">
              <a:extLst>
                <a:ext uri="{FF2B5EF4-FFF2-40B4-BE49-F238E27FC236}">
                  <a16:creationId xmlns:a16="http://schemas.microsoft.com/office/drawing/2014/main" id="{2952B264-6C52-4127-87A1-0842851D272A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10" name="Group 142">
                <a:extLst>
                  <a:ext uri="{FF2B5EF4-FFF2-40B4-BE49-F238E27FC236}">
                    <a16:creationId xmlns:a16="http://schemas.microsoft.com/office/drawing/2014/main" id="{4156F117-F246-4193-9C0B-25981D486237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B1E37415-2890-41BA-B337-DE97BBB915EF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BCAF7ED2-8C5A-43DD-AC70-E86703115638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E202DA26-646B-4CC4-810D-E53829D1BA62}"/>
                    </a:ext>
                  </a:extLst>
                </p:cNvPr>
                <p:cNvSpPr/>
                <p:nvPr/>
              </p:nvSpPr>
              <p:spPr>
                <a:xfrm>
                  <a:off x="1537246" y="4233938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84060C4B-67BA-43AA-A476-25F3CC0D0C26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9A243160-DA97-4831-9AC6-9DE9F78006D7}"/>
                    </a:ext>
                  </a:extLst>
                </p:cNvPr>
                <p:cNvSpPr/>
                <p:nvPr/>
              </p:nvSpPr>
              <p:spPr>
                <a:xfrm>
                  <a:off x="1706923" y="4223545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AC642E16-9D39-4F9D-9B85-4B6B79991933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F23C9BDF-9C7B-4224-8821-D004B822D4D5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DAEA65E4-8808-4901-A7AF-1C305270EF6A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867A138F-A81F-4A17-B88B-B25653CD0352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7B7B69F7-1E47-4D24-8546-B0A6DB4CAD8F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4334F3FE-BA48-40C4-B0F6-8728C86B5FDD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6B47CDC0-13D1-4E43-B73B-2DD8B75AE0DF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38239D6D-32A3-4087-A3B1-F906584A5FE9}"/>
                    </a:ext>
                  </a:extLst>
                </p:cNvPr>
                <p:cNvSpPr/>
                <p:nvPr/>
              </p:nvSpPr>
              <p:spPr>
                <a:xfrm rot="748713">
                  <a:off x="1558738" y="4518746"/>
                  <a:ext cx="217140" cy="108720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8FC60097-BC95-469F-BA9C-C0D918ED5536}"/>
                  </a:ext>
                </a:extLst>
              </p:cNvPr>
              <p:cNvSpPr/>
              <p:nvPr/>
            </p:nvSpPr>
            <p:spPr>
              <a:xfrm rot="16200000">
                <a:off x="1436627" y="4504614"/>
                <a:ext cx="463943" cy="928915"/>
              </a:xfrm>
              <a:prstGeom prst="roundRect">
                <a:avLst/>
              </a:prstGeom>
              <a:blipFill dpi="0" rotWithShape="0">
                <a:blip r:embed="rId4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โมโห</a:t>
                </a:r>
              </a:p>
            </p:txBody>
          </p:sp>
          <p:grpSp>
            <p:nvGrpSpPr>
              <p:cNvPr id="11" name="Group 57">
                <a:extLst>
                  <a:ext uri="{FF2B5EF4-FFF2-40B4-BE49-F238E27FC236}">
                    <a16:creationId xmlns:a16="http://schemas.microsoft.com/office/drawing/2014/main" id="{A4F04BB0-76E9-4745-805F-280D03EEE54D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EFBF4860-BB33-4E94-B93D-512E9A884FD4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FE58D401-5222-44FB-BAA6-6230F090761C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F9FC1A8B-8F42-42D9-AE91-9D4B4E36563B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6B9A49F2-8B5C-4449-ADFB-A2B24450C721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00725836-767B-4DAB-A214-3A7D2F072628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4" name="ตัวเลือก 2">
            <a:extLst>
              <a:ext uri="{FF2B5EF4-FFF2-40B4-BE49-F238E27FC236}">
                <a16:creationId xmlns:a16="http://schemas.microsoft.com/office/drawing/2014/main" id="{26399F48-F8D5-4D85-991D-B4877FC580A7}"/>
              </a:ext>
            </a:extLst>
          </p:cNvPr>
          <p:cNvGrpSpPr/>
          <p:nvPr/>
        </p:nvGrpSpPr>
        <p:grpSpPr>
          <a:xfrm>
            <a:off x="7919111" y="3520374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5" name="Group 231">
              <a:extLst>
                <a:ext uri="{FF2B5EF4-FFF2-40B4-BE49-F238E27FC236}">
                  <a16:creationId xmlns:a16="http://schemas.microsoft.com/office/drawing/2014/main" id="{1167345B-6700-40A6-A408-83C3B90CC19B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6" name="Group 233">
                <a:extLst>
                  <a:ext uri="{FF2B5EF4-FFF2-40B4-BE49-F238E27FC236}">
                    <a16:creationId xmlns:a16="http://schemas.microsoft.com/office/drawing/2014/main" id="{4EFEDAFC-DE21-41C9-B780-EAD83EAEF090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DDB9B515-4DEC-4572-8C71-80EBF264DF79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2" name="Oval 241">
                  <a:extLst>
                    <a:ext uri="{FF2B5EF4-FFF2-40B4-BE49-F238E27FC236}">
                      <a16:creationId xmlns:a16="http://schemas.microsoft.com/office/drawing/2014/main" id="{259DF415-8FDC-48C7-B532-06F13FE5B196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3" name="Oval 242">
                  <a:extLst>
                    <a:ext uri="{FF2B5EF4-FFF2-40B4-BE49-F238E27FC236}">
                      <a16:creationId xmlns:a16="http://schemas.microsoft.com/office/drawing/2014/main" id="{81E9950A-1FFC-4A36-9D1C-9A3F5A9F06A8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4" name="Oval 243">
                  <a:extLst>
                    <a:ext uri="{FF2B5EF4-FFF2-40B4-BE49-F238E27FC236}">
                      <a16:creationId xmlns:a16="http://schemas.microsoft.com/office/drawing/2014/main" id="{423DD62D-37BB-4FEB-AC30-723CA06AFA9D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5" name="Oval 244">
                  <a:extLst>
                    <a:ext uri="{FF2B5EF4-FFF2-40B4-BE49-F238E27FC236}">
                      <a16:creationId xmlns:a16="http://schemas.microsoft.com/office/drawing/2014/main" id="{E8A7EE99-211F-4496-8976-143767471001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6" name="Oval 245">
                  <a:extLst>
                    <a:ext uri="{FF2B5EF4-FFF2-40B4-BE49-F238E27FC236}">
                      <a16:creationId xmlns:a16="http://schemas.microsoft.com/office/drawing/2014/main" id="{C9C77406-635B-4ABF-A132-98D6A75B6569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7" name="Rectangle: Rounded Corners 246">
                  <a:extLst>
                    <a:ext uri="{FF2B5EF4-FFF2-40B4-BE49-F238E27FC236}">
                      <a16:creationId xmlns:a16="http://schemas.microsoft.com/office/drawing/2014/main" id="{7D96B0B1-984F-4093-8E34-D4C05839FB57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8" name="Rectangle: Rounded Corners 247">
                  <a:extLst>
                    <a:ext uri="{FF2B5EF4-FFF2-40B4-BE49-F238E27FC236}">
                      <a16:creationId xmlns:a16="http://schemas.microsoft.com/office/drawing/2014/main" id="{615EE35D-D582-40AC-A93A-0704FDA185AE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9" name="Rectangle: Rounded Corners 248">
                  <a:extLst>
                    <a:ext uri="{FF2B5EF4-FFF2-40B4-BE49-F238E27FC236}">
                      <a16:creationId xmlns:a16="http://schemas.microsoft.com/office/drawing/2014/main" id="{14FC02AF-A6BE-4993-972B-7E73C0DFF52E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0" name="Rectangle: Rounded Corners 249">
                  <a:extLst>
                    <a:ext uri="{FF2B5EF4-FFF2-40B4-BE49-F238E27FC236}">
                      <a16:creationId xmlns:a16="http://schemas.microsoft.com/office/drawing/2014/main" id="{129593CE-9DE4-4978-BB51-76CBB38664A8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1" name="Rectangle: Rounded Corners 250">
                  <a:extLst>
                    <a:ext uri="{FF2B5EF4-FFF2-40B4-BE49-F238E27FC236}">
                      <a16:creationId xmlns:a16="http://schemas.microsoft.com/office/drawing/2014/main" id="{FA3953AC-41DE-40FC-AD3D-4955F5CDB2AC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2" name="Rectangle: Rounded Corners 251">
                  <a:extLst>
                    <a:ext uri="{FF2B5EF4-FFF2-40B4-BE49-F238E27FC236}">
                      <a16:creationId xmlns:a16="http://schemas.microsoft.com/office/drawing/2014/main" id="{A7FC4AE3-83F8-4065-B77E-A96CBE6150BE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F53E7009-5F9D-4921-98B1-80BE22C4A486}"/>
                    </a:ext>
                  </a:extLst>
                </p:cNvPr>
                <p:cNvSpPr/>
                <p:nvPr/>
              </p:nvSpPr>
              <p:spPr>
                <a:xfrm>
                  <a:off x="1626463" y="4532180"/>
                  <a:ext cx="104294" cy="7895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35" name="Rectangle: Rounded Corners 234">
                <a:extLst>
                  <a:ext uri="{FF2B5EF4-FFF2-40B4-BE49-F238E27FC236}">
                    <a16:creationId xmlns:a16="http://schemas.microsoft.com/office/drawing/2014/main" id="{95EC4492-DAC3-4101-B793-74FE6E1AE49B}"/>
                  </a:ext>
                </a:extLst>
              </p:cNvPr>
              <p:cNvSpPr/>
              <p:nvPr/>
            </p:nvSpPr>
            <p:spPr>
              <a:xfrm rot="16200000">
                <a:off x="1436627" y="4504614"/>
                <a:ext cx="463943" cy="928915"/>
              </a:xfrm>
              <a:prstGeom prst="roundRect">
                <a:avLst/>
              </a:prstGeom>
              <a:blipFill dpi="0" rotWithShape="0">
                <a:blip r:embed="rId4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ลามก</a:t>
                </a:r>
              </a:p>
            </p:txBody>
          </p:sp>
          <p:grpSp>
            <p:nvGrpSpPr>
              <p:cNvPr id="27" name="Group 235">
                <a:extLst>
                  <a:ext uri="{FF2B5EF4-FFF2-40B4-BE49-F238E27FC236}">
                    <a16:creationId xmlns:a16="http://schemas.microsoft.com/office/drawing/2014/main" id="{3FED79BA-1033-49F2-9DAA-EFFFB467C062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2D8F2A34-7D68-4047-94F1-DB4A917CE37E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EC79618F-B0F2-4064-AECC-509445D47BEE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953C0226-7AF4-47FC-93C8-B7BFDE8EBEF0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C74D267A-234A-410F-93B5-6A9D2DE6E2FD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79CB7E86-22B9-4302-A3D9-261893AA3341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8" name="ตัวเลือก 3">
            <a:extLst>
              <a:ext uri="{FF2B5EF4-FFF2-40B4-BE49-F238E27FC236}">
                <a16:creationId xmlns:a16="http://schemas.microsoft.com/office/drawing/2014/main" id="{1CB7675F-80A7-4D58-8C74-5B8F9650CB67}"/>
              </a:ext>
            </a:extLst>
          </p:cNvPr>
          <p:cNvGrpSpPr/>
          <p:nvPr/>
        </p:nvGrpSpPr>
        <p:grpSpPr>
          <a:xfrm>
            <a:off x="910297" y="3836520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9" name="Group 254">
              <a:extLst>
                <a:ext uri="{FF2B5EF4-FFF2-40B4-BE49-F238E27FC236}">
                  <a16:creationId xmlns:a16="http://schemas.microsoft.com/office/drawing/2014/main" id="{65BB115C-FD8A-445A-8DCB-ECFE9365EBBA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30" name="Group 256">
                <a:extLst>
                  <a:ext uri="{FF2B5EF4-FFF2-40B4-BE49-F238E27FC236}">
                    <a16:creationId xmlns:a16="http://schemas.microsoft.com/office/drawing/2014/main" id="{BDCFA056-A62B-440F-9267-F3BA9D129A75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853EBF19-306E-4DB6-9FA1-9172C6689AB2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5" name="Oval 264">
                  <a:extLst>
                    <a:ext uri="{FF2B5EF4-FFF2-40B4-BE49-F238E27FC236}">
                      <a16:creationId xmlns:a16="http://schemas.microsoft.com/office/drawing/2014/main" id="{23A2F32B-07C7-45B5-9A1F-538DFA7D56E9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6" name="Oval 265">
                  <a:extLst>
                    <a:ext uri="{FF2B5EF4-FFF2-40B4-BE49-F238E27FC236}">
                      <a16:creationId xmlns:a16="http://schemas.microsoft.com/office/drawing/2014/main" id="{491A7F09-13AB-442F-B200-B5BCBD0D44F7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7" name="Oval 266">
                  <a:extLst>
                    <a:ext uri="{FF2B5EF4-FFF2-40B4-BE49-F238E27FC236}">
                      <a16:creationId xmlns:a16="http://schemas.microsoft.com/office/drawing/2014/main" id="{29BA4816-E657-4AB9-B327-C90BD864F689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8" name="Oval 267">
                  <a:extLst>
                    <a:ext uri="{FF2B5EF4-FFF2-40B4-BE49-F238E27FC236}">
                      <a16:creationId xmlns:a16="http://schemas.microsoft.com/office/drawing/2014/main" id="{D0D4987F-558F-4E10-8EE3-1CFFCDD2B400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536EA1CB-D571-47A6-9205-03B5E308090D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0" name="Rectangle: Rounded Corners 269">
                  <a:extLst>
                    <a:ext uri="{FF2B5EF4-FFF2-40B4-BE49-F238E27FC236}">
                      <a16:creationId xmlns:a16="http://schemas.microsoft.com/office/drawing/2014/main" id="{D8803144-CEFB-48E6-AFC6-077E9065E822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1" name="Rectangle: Rounded Corners 270">
                  <a:extLst>
                    <a:ext uri="{FF2B5EF4-FFF2-40B4-BE49-F238E27FC236}">
                      <a16:creationId xmlns:a16="http://schemas.microsoft.com/office/drawing/2014/main" id="{C8699B90-B1F4-4045-A840-0A773E1EFB1A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2" name="Rectangle: Rounded Corners 271">
                  <a:extLst>
                    <a:ext uri="{FF2B5EF4-FFF2-40B4-BE49-F238E27FC236}">
                      <a16:creationId xmlns:a16="http://schemas.microsoft.com/office/drawing/2014/main" id="{3E6DB312-2E6B-480E-95C8-6BC3E1C557ED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3" name="Rectangle: Rounded Corners 272">
                  <a:extLst>
                    <a:ext uri="{FF2B5EF4-FFF2-40B4-BE49-F238E27FC236}">
                      <a16:creationId xmlns:a16="http://schemas.microsoft.com/office/drawing/2014/main" id="{C2FB7B7C-B36F-4D14-B0C7-7806173D3AD8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4" name="Rectangle: Rounded Corners 273">
                  <a:extLst>
                    <a:ext uri="{FF2B5EF4-FFF2-40B4-BE49-F238E27FC236}">
                      <a16:creationId xmlns:a16="http://schemas.microsoft.com/office/drawing/2014/main" id="{52EC5B55-7DE5-4D59-9712-6BA012B6E81A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5" name="Rectangle: Rounded Corners 274">
                  <a:extLst>
                    <a:ext uri="{FF2B5EF4-FFF2-40B4-BE49-F238E27FC236}">
                      <a16:creationId xmlns:a16="http://schemas.microsoft.com/office/drawing/2014/main" id="{FD4DBC04-9BC9-46EF-AF0A-C8D82455D69C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6" name="Oval 275">
                  <a:extLst>
                    <a:ext uri="{FF2B5EF4-FFF2-40B4-BE49-F238E27FC236}">
                      <a16:creationId xmlns:a16="http://schemas.microsoft.com/office/drawing/2014/main" id="{61C3ACFD-DFE6-474F-BBCC-8B66B892C3CC}"/>
                    </a:ext>
                  </a:extLst>
                </p:cNvPr>
                <p:cNvSpPr/>
                <p:nvPr/>
              </p:nvSpPr>
              <p:spPr>
                <a:xfrm>
                  <a:off x="1525980" y="4532180"/>
                  <a:ext cx="285237" cy="8195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58" name="Rectangle: Rounded Corners 257">
                <a:extLst>
                  <a:ext uri="{FF2B5EF4-FFF2-40B4-BE49-F238E27FC236}">
                    <a16:creationId xmlns:a16="http://schemas.microsoft.com/office/drawing/2014/main" id="{56BE100B-76F0-43E5-B89A-E6A856B83951}"/>
                  </a:ext>
                </a:extLst>
              </p:cNvPr>
              <p:cNvSpPr/>
              <p:nvPr/>
            </p:nvSpPr>
            <p:spPr>
              <a:xfrm rot="16200000">
                <a:off x="1410797" y="4639797"/>
                <a:ext cx="463943" cy="977229"/>
              </a:xfrm>
              <a:prstGeom prst="roundRect">
                <a:avLst/>
              </a:prstGeom>
              <a:blipFill dpi="0" rotWithShape="0">
                <a:blip r:embed="rId4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000" b="1" kern="0" dirty="0">
                    <a:solidFill>
                      <a:srgbClr val="0000FF"/>
                    </a:solidFill>
                  </a:rPr>
                  <a:t>เกียจคร้าน</a:t>
                </a:r>
              </a:p>
            </p:txBody>
          </p:sp>
          <p:grpSp>
            <p:nvGrpSpPr>
              <p:cNvPr id="31" name="Group 258">
                <a:extLst>
                  <a:ext uri="{FF2B5EF4-FFF2-40B4-BE49-F238E27FC236}">
                    <a16:creationId xmlns:a16="http://schemas.microsoft.com/office/drawing/2014/main" id="{9197CEA8-8AE0-427B-8284-4B07D62640BA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66DA7BAA-2A1E-4C68-96B5-05BCB0424518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BE236CB2-1A6B-4D2A-A886-DCF6223F8A2D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2" name="Oval 261">
                  <a:extLst>
                    <a:ext uri="{FF2B5EF4-FFF2-40B4-BE49-F238E27FC236}">
                      <a16:creationId xmlns:a16="http://schemas.microsoft.com/office/drawing/2014/main" id="{64AD4D7E-8F91-478D-AE35-3C8E779E870B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3" name="Oval 262">
                  <a:extLst>
                    <a:ext uri="{FF2B5EF4-FFF2-40B4-BE49-F238E27FC236}">
                      <a16:creationId xmlns:a16="http://schemas.microsoft.com/office/drawing/2014/main" id="{2957B349-25E2-45F6-970D-1487C36ADAFA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0D15E37A-B959-4F77-B264-7E190030D7B2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4" name="ตัวเลือก 4">
            <a:extLst>
              <a:ext uri="{FF2B5EF4-FFF2-40B4-BE49-F238E27FC236}">
                <a16:creationId xmlns:a16="http://schemas.microsoft.com/office/drawing/2014/main" id="{DAA7DAC8-2292-470C-A9B8-222D317B3DB8}"/>
              </a:ext>
            </a:extLst>
          </p:cNvPr>
          <p:cNvGrpSpPr/>
          <p:nvPr/>
        </p:nvGrpSpPr>
        <p:grpSpPr>
          <a:xfrm>
            <a:off x="9914723" y="4456620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25" name="Group 277">
              <a:extLst>
                <a:ext uri="{FF2B5EF4-FFF2-40B4-BE49-F238E27FC236}">
                  <a16:creationId xmlns:a16="http://schemas.microsoft.com/office/drawing/2014/main" id="{D129FB26-7022-4DC2-BF4C-DCF4F46418F3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6" name="Group 279">
                <a:extLst>
                  <a:ext uri="{FF2B5EF4-FFF2-40B4-BE49-F238E27FC236}">
                    <a16:creationId xmlns:a16="http://schemas.microsoft.com/office/drawing/2014/main" id="{131C2BC8-9FDB-42DA-8D2F-22AD478245AB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48CD59B1-796A-4B22-8171-E034B3E9C81C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8" name="Oval 287">
                  <a:extLst>
                    <a:ext uri="{FF2B5EF4-FFF2-40B4-BE49-F238E27FC236}">
                      <a16:creationId xmlns:a16="http://schemas.microsoft.com/office/drawing/2014/main" id="{F6CCAC6C-4D35-4F3A-96BD-C4959FBF35BF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9" name="Oval 288">
                  <a:extLst>
                    <a:ext uri="{FF2B5EF4-FFF2-40B4-BE49-F238E27FC236}">
                      <a16:creationId xmlns:a16="http://schemas.microsoft.com/office/drawing/2014/main" id="{1DD96E2A-12F1-4A49-9B51-DC8D2E57FEFF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0" name="Oval 289">
                  <a:extLst>
                    <a:ext uri="{FF2B5EF4-FFF2-40B4-BE49-F238E27FC236}">
                      <a16:creationId xmlns:a16="http://schemas.microsoft.com/office/drawing/2014/main" id="{CA372373-41FD-4A60-89EF-11EF1B15CBAA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1" name="Oval 290">
                  <a:extLst>
                    <a:ext uri="{FF2B5EF4-FFF2-40B4-BE49-F238E27FC236}">
                      <a16:creationId xmlns:a16="http://schemas.microsoft.com/office/drawing/2014/main" id="{99EAA4C9-7120-4B2A-B5A3-4F96F53B7337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2" name="Oval 291">
                  <a:extLst>
                    <a:ext uri="{FF2B5EF4-FFF2-40B4-BE49-F238E27FC236}">
                      <a16:creationId xmlns:a16="http://schemas.microsoft.com/office/drawing/2014/main" id="{08EDED93-44A1-409D-AA1F-E482B4D0CD86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3" name="Rectangle: Rounded Corners 292">
                  <a:extLst>
                    <a:ext uri="{FF2B5EF4-FFF2-40B4-BE49-F238E27FC236}">
                      <a16:creationId xmlns:a16="http://schemas.microsoft.com/office/drawing/2014/main" id="{BB3648A0-7A02-4976-8519-7E8F46DC5632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4" name="Rectangle: Rounded Corners 293">
                  <a:extLst>
                    <a:ext uri="{FF2B5EF4-FFF2-40B4-BE49-F238E27FC236}">
                      <a16:creationId xmlns:a16="http://schemas.microsoft.com/office/drawing/2014/main" id="{E5BFD6D4-90B6-4D07-BB61-E55731D7235D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5" name="Rectangle: Rounded Corners 294">
                  <a:extLst>
                    <a:ext uri="{FF2B5EF4-FFF2-40B4-BE49-F238E27FC236}">
                      <a16:creationId xmlns:a16="http://schemas.microsoft.com/office/drawing/2014/main" id="{EC310255-3A53-4F10-ADCA-CE0137F77D80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6" name="Rectangle: Rounded Corners 295">
                  <a:extLst>
                    <a:ext uri="{FF2B5EF4-FFF2-40B4-BE49-F238E27FC236}">
                      <a16:creationId xmlns:a16="http://schemas.microsoft.com/office/drawing/2014/main" id="{7F79DB6B-BB8A-4F21-9D5A-C34A27F0224F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7" name="Rectangle: Rounded Corners 296">
                  <a:extLst>
                    <a:ext uri="{FF2B5EF4-FFF2-40B4-BE49-F238E27FC236}">
                      <a16:creationId xmlns:a16="http://schemas.microsoft.com/office/drawing/2014/main" id="{01343156-6D15-44F3-892D-2E13D3424262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8" name="Rectangle: Rounded Corners 297">
                  <a:extLst>
                    <a:ext uri="{FF2B5EF4-FFF2-40B4-BE49-F238E27FC236}">
                      <a16:creationId xmlns:a16="http://schemas.microsoft.com/office/drawing/2014/main" id="{3E57925A-5058-4959-835E-CF76430E39F1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9" name="Oval 298">
                  <a:extLst>
                    <a:ext uri="{FF2B5EF4-FFF2-40B4-BE49-F238E27FC236}">
                      <a16:creationId xmlns:a16="http://schemas.microsoft.com/office/drawing/2014/main" id="{7E17B947-1774-4F48-9AF4-F64EF74F33E4}"/>
                    </a:ext>
                  </a:extLst>
                </p:cNvPr>
                <p:cNvSpPr/>
                <p:nvPr/>
              </p:nvSpPr>
              <p:spPr>
                <a:xfrm rot="5669355">
                  <a:off x="1591581" y="4533953"/>
                  <a:ext cx="157413" cy="10301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81" name="Rectangle: Rounded Corners 280">
                <a:extLst>
                  <a:ext uri="{FF2B5EF4-FFF2-40B4-BE49-F238E27FC236}">
                    <a16:creationId xmlns:a16="http://schemas.microsoft.com/office/drawing/2014/main" id="{1D46A915-52A6-44FF-8F2A-82B9B07B3C58}"/>
                  </a:ext>
                </a:extLst>
              </p:cNvPr>
              <p:cNvSpPr/>
              <p:nvPr/>
            </p:nvSpPr>
            <p:spPr>
              <a:xfrm rot="16200000">
                <a:off x="1410791" y="4567165"/>
                <a:ext cx="463943" cy="1034147"/>
              </a:xfrm>
              <a:prstGeom prst="roundRect">
                <a:avLst/>
              </a:prstGeom>
              <a:blipFill dpi="0" rotWithShape="0">
                <a:blip r:embed="rId4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ความโลภ</a:t>
                </a:r>
              </a:p>
            </p:txBody>
          </p:sp>
          <p:grpSp>
            <p:nvGrpSpPr>
              <p:cNvPr id="227" name="Group 281">
                <a:extLst>
                  <a:ext uri="{FF2B5EF4-FFF2-40B4-BE49-F238E27FC236}">
                    <a16:creationId xmlns:a16="http://schemas.microsoft.com/office/drawing/2014/main" id="{BDBD435B-830B-4929-86FF-2E1EFE227489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344C3365-AE39-4A3A-93AE-312C5CCD17D5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4739C2D0-7A04-43C1-A477-435A5919492B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5" name="Oval 284">
                  <a:extLst>
                    <a:ext uri="{FF2B5EF4-FFF2-40B4-BE49-F238E27FC236}">
                      <a16:creationId xmlns:a16="http://schemas.microsoft.com/office/drawing/2014/main" id="{FEA2AC7F-B660-4B8C-9303-7644D71EB923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6" name="Oval 285">
                  <a:extLst>
                    <a:ext uri="{FF2B5EF4-FFF2-40B4-BE49-F238E27FC236}">
                      <a16:creationId xmlns:a16="http://schemas.microsoft.com/office/drawing/2014/main" id="{C1575293-00FF-477E-BF31-F8A1FF64D06F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0ED10EA0-709B-4778-9D79-2AE57350F038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8" name="ตัวเลือก 5">
            <a:extLst>
              <a:ext uri="{FF2B5EF4-FFF2-40B4-BE49-F238E27FC236}">
                <a16:creationId xmlns:a16="http://schemas.microsoft.com/office/drawing/2014/main" id="{FC01396B-6697-4AD6-9C71-8E52834EDB17}"/>
              </a:ext>
            </a:extLst>
          </p:cNvPr>
          <p:cNvGrpSpPr/>
          <p:nvPr/>
        </p:nvGrpSpPr>
        <p:grpSpPr>
          <a:xfrm>
            <a:off x="3532131" y="3196996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30" name="Group 300">
              <a:extLst>
                <a:ext uri="{FF2B5EF4-FFF2-40B4-BE49-F238E27FC236}">
                  <a16:creationId xmlns:a16="http://schemas.microsoft.com/office/drawing/2014/main" id="{76C10781-B921-469A-A9D0-CBB664009F97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31" name="Group 302">
                <a:extLst>
                  <a:ext uri="{FF2B5EF4-FFF2-40B4-BE49-F238E27FC236}">
                    <a16:creationId xmlns:a16="http://schemas.microsoft.com/office/drawing/2014/main" id="{B37A014B-91A8-4D83-9A00-458B0A2A9DF7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433FC2BF-8747-4A31-AABE-270233330489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1" name="Oval 310">
                  <a:extLst>
                    <a:ext uri="{FF2B5EF4-FFF2-40B4-BE49-F238E27FC236}">
                      <a16:creationId xmlns:a16="http://schemas.microsoft.com/office/drawing/2014/main" id="{464BD874-5C95-4AEB-AA3F-DA53E5015BF7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2" name="Oval 311">
                  <a:extLst>
                    <a:ext uri="{FF2B5EF4-FFF2-40B4-BE49-F238E27FC236}">
                      <a16:creationId xmlns:a16="http://schemas.microsoft.com/office/drawing/2014/main" id="{042A5BED-842A-4DBD-B129-0B2D6866029D}"/>
                    </a:ext>
                  </a:extLst>
                </p:cNvPr>
                <p:cNvSpPr/>
                <p:nvPr/>
              </p:nvSpPr>
              <p:spPr>
                <a:xfrm>
                  <a:off x="1532483" y="428870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3" name="Oval 312">
                  <a:extLst>
                    <a:ext uri="{FF2B5EF4-FFF2-40B4-BE49-F238E27FC236}">
                      <a16:creationId xmlns:a16="http://schemas.microsoft.com/office/drawing/2014/main" id="{1C567546-52A2-49E1-B66A-B661AF01F876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4" name="Oval 313">
                  <a:extLst>
                    <a:ext uri="{FF2B5EF4-FFF2-40B4-BE49-F238E27FC236}">
                      <a16:creationId xmlns:a16="http://schemas.microsoft.com/office/drawing/2014/main" id="{AFABEF9E-7E4A-4B1F-81BD-E7DE99B1725C}"/>
                    </a:ext>
                  </a:extLst>
                </p:cNvPr>
                <p:cNvSpPr/>
                <p:nvPr/>
              </p:nvSpPr>
              <p:spPr>
                <a:xfrm>
                  <a:off x="1702160" y="428307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5" name="Oval 314">
                  <a:extLst>
                    <a:ext uri="{FF2B5EF4-FFF2-40B4-BE49-F238E27FC236}">
                      <a16:creationId xmlns:a16="http://schemas.microsoft.com/office/drawing/2014/main" id="{BA29AB4C-FADD-4210-ACCB-65E8616A113B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6" name="Rectangle: Rounded Corners 315">
                  <a:extLst>
                    <a:ext uri="{FF2B5EF4-FFF2-40B4-BE49-F238E27FC236}">
                      <a16:creationId xmlns:a16="http://schemas.microsoft.com/office/drawing/2014/main" id="{AA988045-DDEC-4D93-A823-FE19F56E1C04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7" name="Rectangle: Rounded Corners 316">
                  <a:extLst>
                    <a:ext uri="{FF2B5EF4-FFF2-40B4-BE49-F238E27FC236}">
                      <a16:creationId xmlns:a16="http://schemas.microsoft.com/office/drawing/2014/main" id="{1D85C5C4-9F07-4E64-9040-1CD9A776383A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8" name="Rectangle: Rounded Corners 317">
                  <a:extLst>
                    <a:ext uri="{FF2B5EF4-FFF2-40B4-BE49-F238E27FC236}">
                      <a16:creationId xmlns:a16="http://schemas.microsoft.com/office/drawing/2014/main" id="{82A650D9-D4EC-4B0A-9544-532561BC86E9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9" name="Rectangle: Rounded Corners 318">
                  <a:extLst>
                    <a:ext uri="{FF2B5EF4-FFF2-40B4-BE49-F238E27FC236}">
                      <a16:creationId xmlns:a16="http://schemas.microsoft.com/office/drawing/2014/main" id="{D9E32F65-C377-4CAA-AA49-95946AAD6CDF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0" name="Rectangle: Rounded Corners 319">
                  <a:extLst>
                    <a:ext uri="{FF2B5EF4-FFF2-40B4-BE49-F238E27FC236}">
                      <a16:creationId xmlns:a16="http://schemas.microsoft.com/office/drawing/2014/main" id="{699DB9BE-C047-4787-80A0-82AFBD006632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1" name="Rectangle: Rounded Corners 320">
                  <a:extLst>
                    <a:ext uri="{FF2B5EF4-FFF2-40B4-BE49-F238E27FC236}">
                      <a16:creationId xmlns:a16="http://schemas.microsoft.com/office/drawing/2014/main" id="{7F719321-4F73-49EB-8E62-12D556986495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2" name="Oval 321">
                  <a:extLst>
                    <a:ext uri="{FF2B5EF4-FFF2-40B4-BE49-F238E27FC236}">
                      <a16:creationId xmlns:a16="http://schemas.microsoft.com/office/drawing/2014/main" id="{B7822273-D268-4EB1-BDA0-C359DC363422}"/>
                    </a:ext>
                  </a:extLst>
                </p:cNvPr>
                <p:cNvSpPr/>
                <p:nvPr/>
              </p:nvSpPr>
              <p:spPr>
                <a:xfrm rot="10800000">
                  <a:off x="1525980" y="4567305"/>
                  <a:ext cx="285237" cy="468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04" name="Rectangle: Rounded Corners 303">
                <a:extLst>
                  <a:ext uri="{FF2B5EF4-FFF2-40B4-BE49-F238E27FC236}">
                    <a16:creationId xmlns:a16="http://schemas.microsoft.com/office/drawing/2014/main" id="{5DB00AF3-02D7-47A0-BC62-BD70556D99D0}"/>
                  </a:ext>
                </a:extLst>
              </p:cNvPr>
              <p:cNvSpPr/>
              <p:nvPr/>
            </p:nvSpPr>
            <p:spPr>
              <a:xfrm rot="16200000">
                <a:off x="1436627" y="4646132"/>
                <a:ext cx="463943" cy="928915"/>
              </a:xfrm>
              <a:prstGeom prst="roundRect">
                <a:avLst/>
              </a:prstGeom>
              <a:blipFill dpi="0" rotWithShape="0">
                <a:blip r:embed="rId4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จองหอง</a:t>
                </a:r>
              </a:p>
            </p:txBody>
          </p:sp>
          <p:grpSp>
            <p:nvGrpSpPr>
              <p:cNvPr id="232" name="Group 304">
                <a:extLst>
                  <a:ext uri="{FF2B5EF4-FFF2-40B4-BE49-F238E27FC236}">
                    <a16:creationId xmlns:a16="http://schemas.microsoft.com/office/drawing/2014/main" id="{EB4E9BFD-5665-4474-97EB-2F25D3E75A68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36C02CCB-58C9-4D7A-970D-C998C18081A0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39098046-CF25-453D-9D02-2A7CAF70C689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8" name="Oval 307">
                  <a:extLst>
                    <a:ext uri="{FF2B5EF4-FFF2-40B4-BE49-F238E27FC236}">
                      <a16:creationId xmlns:a16="http://schemas.microsoft.com/office/drawing/2014/main" id="{D8250BA6-0A5F-462B-9A51-EFEC53B0FC46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9" name="Oval 308">
                  <a:extLst>
                    <a:ext uri="{FF2B5EF4-FFF2-40B4-BE49-F238E27FC236}">
                      <a16:creationId xmlns:a16="http://schemas.microsoft.com/office/drawing/2014/main" id="{D7EF395D-1EC7-4A1B-972D-E040B83F229E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947A10F4-3F6C-4063-8C9D-840DFB7B73A5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34" name="ฆ้อน 1">
            <a:extLst>
              <a:ext uri="{FF2B5EF4-FFF2-40B4-BE49-F238E27FC236}">
                <a16:creationId xmlns:a16="http://schemas.microsoft.com/office/drawing/2014/main" id="{148AAA97-3228-4A2E-B991-3FC49DFF1A81}"/>
              </a:ext>
            </a:extLst>
          </p:cNvPr>
          <p:cNvGrpSpPr/>
          <p:nvPr/>
        </p:nvGrpSpPr>
        <p:grpSpPr>
          <a:xfrm rot="19520327">
            <a:off x="5297845" y="2842311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73B51755-C41C-4143-8ECE-70DBDB54AD48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EEE5BF10-9196-4CDD-B4FA-4809AC4B5684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36" name="ฆ้อน 2">
            <a:extLst>
              <a:ext uri="{FF2B5EF4-FFF2-40B4-BE49-F238E27FC236}">
                <a16:creationId xmlns:a16="http://schemas.microsoft.com/office/drawing/2014/main" id="{BF290F23-A79F-40F3-8659-1CAE5D7E8CD8}"/>
              </a:ext>
            </a:extLst>
          </p:cNvPr>
          <p:cNvGrpSpPr/>
          <p:nvPr/>
        </p:nvGrpSpPr>
        <p:grpSpPr>
          <a:xfrm rot="20663549">
            <a:off x="8263985" y="215763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3BC29FF4-D890-4154-B8B2-7B3FE1FCA314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25B8A876-5E99-4B14-8FFF-408407D7753D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4" name="ฆ้อน 3">
            <a:extLst>
              <a:ext uri="{FF2B5EF4-FFF2-40B4-BE49-F238E27FC236}">
                <a16:creationId xmlns:a16="http://schemas.microsoft.com/office/drawing/2014/main" id="{C76E35FB-93A9-4863-B9E9-0349CE5B7C0F}"/>
              </a:ext>
            </a:extLst>
          </p:cNvPr>
          <p:cNvGrpSpPr/>
          <p:nvPr/>
        </p:nvGrpSpPr>
        <p:grpSpPr>
          <a:xfrm rot="1030268">
            <a:off x="1459760" y="3120473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9F461E71-C875-44D0-B807-57391703A0ED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96751417-043B-4733-8C84-71D5F5E5E352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5" name="ฆ้อน 4">
            <a:extLst>
              <a:ext uri="{FF2B5EF4-FFF2-40B4-BE49-F238E27FC236}">
                <a16:creationId xmlns:a16="http://schemas.microsoft.com/office/drawing/2014/main" id="{00AE8CB5-155D-4551-A987-7EEA8D6BC6ED}"/>
              </a:ext>
            </a:extLst>
          </p:cNvPr>
          <p:cNvGrpSpPr/>
          <p:nvPr/>
        </p:nvGrpSpPr>
        <p:grpSpPr>
          <a:xfrm rot="1030268">
            <a:off x="10421502" y="3688958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BC6C0137-254A-45AC-A03B-1C78BD307C21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942566BF-A021-4C96-B110-B4B8337C187F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7" name="ฆ้อน 5">
            <a:extLst>
              <a:ext uri="{FF2B5EF4-FFF2-40B4-BE49-F238E27FC236}">
                <a16:creationId xmlns:a16="http://schemas.microsoft.com/office/drawing/2014/main" id="{6AFC9E97-1AC4-4C83-BC33-5DE05D54ADF2}"/>
              </a:ext>
            </a:extLst>
          </p:cNvPr>
          <p:cNvGrpSpPr/>
          <p:nvPr/>
        </p:nvGrpSpPr>
        <p:grpSpPr>
          <a:xfrm rot="19810509">
            <a:off x="3749863" y="1768827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AD62BBCE-F303-4BA2-8FE2-21DFC74C8216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57C1BA5F-18A6-460B-9CB0-04D13714916F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sp>
        <p:nvSpPr>
          <p:cNvPr id="346" name="ผิด">
            <a:extLst>
              <a:ext uri="{FF2B5EF4-FFF2-40B4-BE49-F238E27FC236}">
                <a16:creationId xmlns:a16="http://schemas.microsoft.com/office/drawing/2014/main" id="{308A13A8-0BDA-49B2-B76A-4C9EB12C68F2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47" name="ถูก">
            <a:extLst>
              <a:ext uri="{FF2B5EF4-FFF2-40B4-BE49-F238E27FC236}">
                <a16:creationId xmlns:a16="http://schemas.microsoft.com/office/drawing/2014/main" id="{3ACDB804-F281-490C-9360-9DED0E35E1FA}"/>
              </a:ext>
            </a:extLst>
          </p:cNvPr>
          <p:cNvSpPr txBox="1"/>
          <p:nvPr/>
        </p:nvSpPr>
        <p:spPr>
          <a:xfrm>
            <a:off x="10106783" y="90398"/>
            <a:ext cx="1539204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3800" kern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+mn-lt"/>
                <a:cs typeface="+mn-cs"/>
                <a:sym typeface="Wingdings 2" panose="05020102010507070707" pitchFamily="18" charset="2"/>
              </a:rPr>
              <a:t></a:t>
            </a:r>
            <a:endParaRPr lang="th-TH" sz="13800" kern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latin typeface="+mn-lt"/>
              <a:cs typeface="+mn-cs"/>
            </a:endParaRPr>
          </a:p>
        </p:txBody>
      </p:sp>
      <p:sp>
        <p:nvSpPr>
          <p:cNvPr id="349" name="ผิด">
            <a:extLst>
              <a:ext uri="{FF2B5EF4-FFF2-40B4-BE49-F238E27FC236}">
                <a16:creationId xmlns:a16="http://schemas.microsoft.com/office/drawing/2014/main" id="{73ECB6AD-B694-4192-A92C-64D80DA79473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50" name="ผิด">
            <a:extLst>
              <a:ext uri="{FF2B5EF4-FFF2-40B4-BE49-F238E27FC236}">
                <a16:creationId xmlns:a16="http://schemas.microsoft.com/office/drawing/2014/main" id="{979E6630-5B1B-4857-A757-C00A0F0881D9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51" name="ผิด">
            <a:extLst>
              <a:ext uri="{FF2B5EF4-FFF2-40B4-BE49-F238E27FC236}">
                <a16:creationId xmlns:a16="http://schemas.microsoft.com/office/drawing/2014/main" id="{E900D17D-57DE-45A7-9B52-C1E007EB1CBC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47" name="Oval 1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ADD3051-2E5D-4EF8-B131-BBAE5DB08A71}"/>
              </a:ext>
            </a:extLst>
          </p:cNvPr>
          <p:cNvSpPr/>
          <p:nvPr/>
        </p:nvSpPr>
        <p:spPr>
          <a:xfrm>
            <a:off x="1141037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schemeClr val="bg1"/>
                </a:solidFill>
                <a:latin typeface="Algerian" panose="04020705040A02060702" pitchFamily="82" charset="0"/>
              </a:rPr>
              <a:t>&gt;</a:t>
            </a:r>
            <a:endParaRPr lang="th-TH" sz="4400" kern="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148" name="Oval 14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4F7333E-3EA9-4EE5-8F2E-A0E281784B3B}"/>
              </a:ext>
            </a:extLst>
          </p:cNvPr>
          <p:cNvSpPr/>
          <p:nvPr/>
        </p:nvSpPr>
        <p:spPr>
          <a:xfrm>
            <a:off x="1062242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schemeClr val="bg1"/>
                </a:solidFill>
                <a:latin typeface="Algerian" panose="04020705040A02060702" pitchFamily="82" charset="0"/>
              </a:rPr>
              <a:t>&lt;</a:t>
            </a:r>
            <a:endParaRPr lang="th-TH" sz="4400" kern="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24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28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6E5ACD76-DD21-4DDA-B28F-E253C3996A57}"/>
              </a:ext>
            </a:extLst>
          </p:cNvPr>
          <p:cNvSpPr/>
          <p:nvPr/>
        </p:nvSpPr>
        <p:spPr>
          <a:xfrm>
            <a:off x="10163175" y="155575"/>
            <a:ext cx="1539875" cy="154940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7172" name="Group 326">
            <a:extLst>
              <a:ext uri="{FF2B5EF4-FFF2-40B4-BE49-F238E27FC236}">
                <a16:creationId xmlns:a16="http://schemas.microsoft.com/office/drawing/2014/main" id="{79AF2799-198B-48A3-BAA2-41DDB491863A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120650"/>
            <a:ext cx="8316913" cy="1509713"/>
            <a:chOff x="502418" y="120580"/>
            <a:chExt cx="8316590" cy="1509763"/>
          </a:xfrm>
        </p:grpSpPr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6C53BFAB-C4FA-4751-AF9E-3E86A47DF47B}"/>
                </a:ext>
              </a:extLst>
            </p:cNvPr>
            <p:cNvSpPr/>
            <p:nvPr/>
          </p:nvSpPr>
          <p:spPr>
            <a:xfrm>
              <a:off x="502418" y="120580"/>
              <a:ext cx="8316590" cy="150976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1C97AEEE-BA4C-456B-A8C2-776522C4BF91}"/>
                </a:ext>
              </a:extLst>
            </p:cNvPr>
            <p:cNvSpPr/>
            <p:nvPr/>
          </p:nvSpPr>
          <p:spPr>
            <a:xfrm>
              <a:off x="729422" y="277748"/>
              <a:ext cx="7862582" cy="119542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1D4B1273-171B-4868-931E-F4A00FAB647D}"/>
              </a:ext>
            </a:extLst>
          </p:cNvPr>
          <p:cNvSpPr/>
          <p:nvPr/>
        </p:nvSpPr>
        <p:spPr>
          <a:xfrm>
            <a:off x="3619500" y="42545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999D125-726B-42B1-BAEA-DE4CC2CA84E9}"/>
              </a:ext>
            </a:extLst>
          </p:cNvPr>
          <p:cNvSpPr/>
          <p:nvPr/>
        </p:nvSpPr>
        <p:spPr>
          <a:xfrm>
            <a:off x="7950200" y="45847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7564AB7-892F-4EAF-9CDC-FF80E5C4BFF1}"/>
              </a:ext>
            </a:extLst>
          </p:cNvPr>
          <p:cNvSpPr/>
          <p:nvPr/>
        </p:nvSpPr>
        <p:spPr>
          <a:xfrm>
            <a:off x="5461000" y="54229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844825A-8003-4BB8-A6B6-5EE751509A98}"/>
              </a:ext>
            </a:extLst>
          </p:cNvPr>
          <p:cNvSpPr/>
          <p:nvPr/>
        </p:nvSpPr>
        <p:spPr>
          <a:xfrm>
            <a:off x="9982200" y="55118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17C94E9-2D9F-4D4E-83E3-2B8D4BA2F34D}"/>
              </a:ext>
            </a:extLst>
          </p:cNvPr>
          <p:cNvSpPr/>
          <p:nvPr/>
        </p:nvSpPr>
        <p:spPr>
          <a:xfrm>
            <a:off x="939800" y="49403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10" name="ตัวเลือก 1">
            <a:extLst>
              <a:ext uri="{FF2B5EF4-FFF2-40B4-BE49-F238E27FC236}">
                <a16:creationId xmlns:a16="http://schemas.microsoft.com/office/drawing/2014/main" id="{FD8BA54A-338C-4AE1-8AC4-CEED90D34C50}"/>
              </a:ext>
            </a:extLst>
          </p:cNvPr>
          <p:cNvGrpSpPr/>
          <p:nvPr/>
        </p:nvGrpSpPr>
        <p:grpSpPr>
          <a:xfrm>
            <a:off x="881638" y="3878663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11" name="Group 143">
              <a:extLst>
                <a:ext uri="{FF2B5EF4-FFF2-40B4-BE49-F238E27FC236}">
                  <a16:creationId xmlns:a16="http://schemas.microsoft.com/office/drawing/2014/main" id="{BE0DE98F-895E-4351-8A64-D650200269B3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14" name="Group 142">
                <a:extLst>
                  <a:ext uri="{FF2B5EF4-FFF2-40B4-BE49-F238E27FC236}">
                    <a16:creationId xmlns:a16="http://schemas.microsoft.com/office/drawing/2014/main" id="{16C8BB76-AF6B-454C-8A63-B12CF3D1E53A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96EE8083-3923-402A-A35D-752E82A9FE3A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3112DEA1-9232-43CE-A5A0-A983870A4CDB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95075F17-BBFE-4793-B4A7-148BB6FB88A1}"/>
                    </a:ext>
                  </a:extLst>
                </p:cNvPr>
                <p:cNvSpPr/>
                <p:nvPr/>
              </p:nvSpPr>
              <p:spPr>
                <a:xfrm>
                  <a:off x="1537246" y="4233938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BE0D98F6-C9B7-456C-AD7E-C522C1B11709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826451D0-A6B6-474B-BBAB-2645BDA2F858}"/>
                    </a:ext>
                  </a:extLst>
                </p:cNvPr>
                <p:cNvSpPr/>
                <p:nvPr/>
              </p:nvSpPr>
              <p:spPr>
                <a:xfrm>
                  <a:off x="1706923" y="4223545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62B7E11F-1937-4CF6-A28C-4992DB9DC326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3BE7CD01-8FFD-4ADC-99FA-18AEDBF49791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7E1E5D5F-3A7F-4220-84F5-053BC32EB941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8E14818B-7A98-466B-96E7-941A25874167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A1E479EE-79EB-4BB4-AA81-485ECFA50727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DCD8AE2A-4838-4E82-9218-DC11FDD42DB2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6CA66CCD-0C8F-4012-B662-667CAA753589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FA79B445-CD9A-48B5-978E-A3266AE16EC2}"/>
                    </a:ext>
                  </a:extLst>
                </p:cNvPr>
                <p:cNvSpPr/>
                <p:nvPr/>
              </p:nvSpPr>
              <p:spPr>
                <a:xfrm rot="748713">
                  <a:off x="1558738" y="4518746"/>
                  <a:ext cx="217140" cy="108720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58666A47-4D9C-491C-8234-AA3B5CD2FF56}"/>
                  </a:ext>
                </a:extLst>
              </p:cNvPr>
              <p:cNvSpPr/>
              <p:nvPr/>
            </p:nvSpPr>
            <p:spPr>
              <a:xfrm rot="16200000">
                <a:off x="1412962" y="4658910"/>
                <a:ext cx="511274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ลามก</a:t>
                </a:r>
              </a:p>
            </p:txBody>
          </p:sp>
          <p:grpSp>
            <p:nvGrpSpPr>
              <p:cNvPr id="25" name="Group 57">
                <a:extLst>
                  <a:ext uri="{FF2B5EF4-FFF2-40B4-BE49-F238E27FC236}">
                    <a16:creationId xmlns:a16="http://schemas.microsoft.com/office/drawing/2014/main" id="{EED3CC23-BC45-4357-9CC2-57355CDAACA7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DB5B0217-7062-47C8-857E-E59E1B73DD9E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C436EFF2-7145-498E-A627-21CE406CA920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75C0A540-81E4-4559-883E-02541F3651AC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0BD20FE1-5437-46F8-8E13-C2A34DD2D586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DD20120B-0105-4C26-BF5B-3D0DD01321CA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6" name="ตัวเลือก 2">
            <a:extLst>
              <a:ext uri="{FF2B5EF4-FFF2-40B4-BE49-F238E27FC236}">
                <a16:creationId xmlns:a16="http://schemas.microsoft.com/office/drawing/2014/main" id="{866976B9-A7C7-4896-843C-7F50C4888616}"/>
              </a:ext>
            </a:extLst>
          </p:cNvPr>
          <p:cNvGrpSpPr/>
          <p:nvPr/>
        </p:nvGrpSpPr>
        <p:grpSpPr>
          <a:xfrm>
            <a:off x="7919111" y="3520374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7" name="Group 231">
              <a:extLst>
                <a:ext uri="{FF2B5EF4-FFF2-40B4-BE49-F238E27FC236}">
                  <a16:creationId xmlns:a16="http://schemas.microsoft.com/office/drawing/2014/main" id="{FBBF6B6C-D2DB-45FB-AEA9-E94672C0DA8E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8" name="Group 233">
                <a:extLst>
                  <a:ext uri="{FF2B5EF4-FFF2-40B4-BE49-F238E27FC236}">
                    <a16:creationId xmlns:a16="http://schemas.microsoft.com/office/drawing/2014/main" id="{31F3B22B-5492-4CEC-92C4-77D9E0BCF61B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3A9BEB29-01AF-4FAE-804C-6EC0C8F88BCA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2" name="Oval 241">
                  <a:extLst>
                    <a:ext uri="{FF2B5EF4-FFF2-40B4-BE49-F238E27FC236}">
                      <a16:creationId xmlns:a16="http://schemas.microsoft.com/office/drawing/2014/main" id="{3C4168CE-5A3A-4A54-924C-0C23EF3F63EE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3" name="Oval 242">
                  <a:extLst>
                    <a:ext uri="{FF2B5EF4-FFF2-40B4-BE49-F238E27FC236}">
                      <a16:creationId xmlns:a16="http://schemas.microsoft.com/office/drawing/2014/main" id="{2CE77D1A-50C2-4BDD-811B-89E8B95FD716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4" name="Oval 243">
                  <a:extLst>
                    <a:ext uri="{FF2B5EF4-FFF2-40B4-BE49-F238E27FC236}">
                      <a16:creationId xmlns:a16="http://schemas.microsoft.com/office/drawing/2014/main" id="{2F44346C-4DAE-4838-876A-30F3A165F260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5" name="Oval 244">
                  <a:extLst>
                    <a:ext uri="{FF2B5EF4-FFF2-40B4-BE49-F238E27FC236}">
                      <a16:creationId xmlns:a16="http://schemas.microsoft.com/office/drawing/2014/main" id="{E68685B3-1E10-4F7C-858B-4643539A9BAC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6" name="Oval 245">
                  <a:extLst>
                    <a:ext uri="{FF2B5EF4-FFF2-40B4-BE49-F238E27FC236}">
                      <a16:creationId xmlns:a16="http://schemas.microsoft.com/office/drawing/2014/main" id="{F76CFB97-F324-49A7-B43E-516D7EC1DEBA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7" name="Rectangle: Rounded Corners 246">
                  <a:extLst>
                    <a:ext uri="{FF2B5EF4-FFF2-40B4-BE49-F238E27FC236}">
                      <a16:creationId xmlns:a16="http://schemas.microsoft.com/office/drawing/2014/main" id="{777D5A88-BDC9-4EB1-8DDC-C8DC0E53B186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8" name="Rectangle: Rounded Corners 247">
                  <a:extLst>
                    <a:ext uri="{FF2B5EF4-FFF2-40B4-BE49-F238E27FC236}">
                      <a16:creationId xmlns:a16="http://schemas.microsoft.com/office/drawing/2014/main" id="{D461474E-EC01-484F-B7EA-147655E786A7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9" name="Rectangle: Rounded Corners 248">
                  <a:extLst>
                    <a:ext uri="{FF2B5EF4-FFF2-40B4-BE49-F238E27FC236}">
                      <a16:creationId xmlns:a16="http://schemas.microsoft.com/office/drawing/2014/main" id="{CD4FC94E-DB9D-493C-AF90-6BB2C4990546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0" name="Rectangle: Rounded Corners 249">
                  <a:extLst>
                    <a:ext uri="{FF2B5EF4-FFF2-40B4-BE49-F238E27FC236}">
                      <a16:creationId xmlns:a16="http://schemas.microsoft.com/office/drawing/2014/main" id="{B2B8F704-FCA8-42DE-A8FA-BC1DEAAF4195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1" name="Rectangle: Rounded Corners 250">
                  <a:extLst>
                    <a:ext uri="{FF2B5EF4-FFF2-40B4-BE49-F238E27FC236}">
                      <a16:creationId xmlns:a16="http://schemas.microsoft.com/office/drawing/2014/main" id="{4F462B92-46ED-4F3A-A2EA-DED1FEED755F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2" name="Rectangle: Rounded Corners 251">
                  <a:extLst>
                    <a:ext uri="{FF2B5EF4-FFF2-40B4-BE49-F238E27FC236}">
                      <a16:creationId xmlns:a16="http://schemas.microsoft.com/office/drawing/2014/main" id="{BADB7D3D-12EB-4653-A2E8-F4BEE675B18D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361C71D2-9F8A-4C95-B80A-196979407C35}"/>
                    </a:ext>
                  </a:extLst>
                </p:cNvPr>
                <p:cNvSpPr/>
                <p:nvPr/>
              </p:nvSpPr>
              <p:spPr>
                <a:xfrm>
                  <a:off x="1626463" y="4532180"/>
                  <a:ext cx="104294" cy="7895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35" name="Rectangle: Rounded Corners 234">
                <a:extLst>
                  <a:ext uri="{FF2B5EF4-FFF2-40B4-BE49-F238E27FC236}">
                    <a16:creationId xmlns:a16="http://schemas.microsoft.com/office/drawing/2014/main" id="{7E896643-9B8B-4EA8-A6FE-DC41666CFE69}"/>
                  </a:ext>
                </a:extLst>
              </p:cNvPr>
              <p:cNvSpPr/>
              <p:nvPr/>
            </p:nvSpPr>
            <p:spPr>
              <a:xfrm rot="16200000">
                <a:off x="1376551" y="4596941"/>
                <a:ext cx="463943" cy="1049068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ความโลภ</a:t>
                </a:r>
              </a:p>
            </p:txBody>
          </p:sp>
          <p:grpSp>
            <p:nvGrpSpPr>
              <p:cNvPr id="29" name="Group 235">
                <a:extLst>
                  <a:ext uri="{FF2B5EF4-FFF2-40B4-BE49-F238E27FC236}">
                    <a16:creationId xmlns:a16="http://schemas.microsoft.com/office/drawing/2014/main" id="{F12A794B-DC1D-4610-8BC7-9A13EF8634F4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9A3975A0-B267-4A0A-B549-B5C188BC7DCD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B1FF956B-E713-4C91-BA2C-2C26BAAB0EC0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DB35EED9-BDA5-40A6-9AF6-8406E35AE68D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0E932216-D650-43B9-BFE3-7B6C65E7549B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B88AEA33-7E6D-49D9-9771-79DF0CF567E8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0" name="ตัวเลือก 3">
            <a:extLst>
              <a:ext uri="{FF2B5EF4-FFF2-40B4-BE49-F238E27FC236}">
                <a16:creationId xmlns:a16="http://schemas.microsoft.com/office/drawing/2014/main" id="{2BDA5D73-A367-49F8-8AD0-FE6AF8547891}"/>
              </a:ext>
            </a:extLst>
          </p:cNvPr>
          <p:cNvGrpSpPr/>
          <p:nvPr/>
        </p:nvGrpSpPr>
        <p:grpSpPr>
          <a:xfrm>
            <a:off x="5405374" y="4369593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31" name="Group 254">
              <a:extLst>
                <a:ext uri="{FF2B5EF4-FFF2-40B4-BE49-F238E27FC236}">
                  <a16:creationId xmlns:a16="http://schemas.microsoft.com/office/drawing/2014/main" id="{CD8C73BF-9833-443A-885D-97DDD65D05D3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4" name="Group 256">
                <a:extLst>
                  <a:ext uri="{FF2B5EF4-FFF2-40B4-BE49-F238E27FC236}">
                    <a16:creationId xmlns:a16="http://schemas.microsoft.com/office/drawing/2014/main" id="{D9C170F6-D38F-46EA-AD53-9E1A2F12C5C1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963EA844-E9A2-44C8-BF1E-5D63FF56BE56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5" name="Oval 264">
                  <a:extLst>
                    <a:ext uri="{FF2B5EF4-FFF2-40B4-BE49-F238E27FC236}">
                      <a16:creationId xmlns:a16="http://schemas.microsoft.com/office/drawing/2014/main" id="{0F927DBD-A587-4A34-9703-A6883AE7A05E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6" name="Oval 265">
                  <a:extLst>
                    <a:ext uri="{FF2B5EF4-FFF2-40B4-BE49-F238E27FC236}">
                      <a16:creationId xmlns:a16="http://schemas.microsoft.com/office/drawing/2014/main" id="{189326FA-B43F-421C-8647-D4C70DCF3F78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7" name="Oval 266">
                  <a:extLst>
                    <a:ext uri="{FF2B5EF4-FFF2-40B4-BE49-F238E27FC236}">
                      <a16:creationId xmlns:a16="http://schemas.microsoft.com/office/drawing/2014/main" id="{15A772DE-1429-4253-A44C-A0F2EB3CCAB5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8" name="Oval 267">
                  <a:extLst>
                    <a:ext uri="{FF2B5EF4-FFF2-40B4-BE49-F238E27FC236}">
                      <a16:creationId xmlns:a16="http://schemas.microsoft.com/office/drawing/2014/main" id="{BDD24B84-66EA-4B45-94B4-69632E7BB853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B7095289-EC74-4570-AF29-BA4A95337B86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0" name="Rectangle: Rounded Corners 269">
                  <a:extLst>
                    <a:ext uri="{FF2B5EF4-FFF2-40B4-BE49-F238E27FC236}">
                      <a16:creationId xmlns:a16="http://schemas.microsoft.com/office/drawing/2014/main" id="{6252440F-8DF0-4033-81BA-F5D463873D23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1" name="Rectangle: Rounded Corners 270">
                  <a:extLst>
                    <a:ext uri="{FF2B5EF4-FFF2-40B4-BE49-F238E27FC236}">
                      <a16:creationId xmlns:a16="http://schemas.microsoft.com/office/drawing/2014/main" id="{C142049F-C815-49A7-AD26-95A914B7E126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2" name="Rectangle: Rounded Corners 271">
                  <a:extLst>
                    <a:ext uri="{FF2B5EF4-FFF2-40B4-BE49-F238E27FC236}">
                      <a16:creationId xmlns:a16="http://schemas.microsoft.com/office/drawing/2014/main" id="{D5A15175-1BB6-4A2B-A271-CA30942560ED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3" name="Rectangle: Rounded Corners 272">
                  <a:extLst>
                    <a:ext uri="{FF2B5EF4-FFF2-40B4-BE49-F238E27FC236}">
                      <a16:creationId xmlns:a16="http://schemas.microsoft.com/office/drawing/2014/main" id="{2F4E9F8E-B7D1-4826-831C-2B6F428DFB28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4" name="Rectangle: Rounded Corners 273">
                  <a:extLst>
                    <a:ext uri="{FF2B5EF4-FFF2-40B4-BE49-F238E27FC236}">
                      <a16:creationId xmlns:a16="http://schemas.microsoft.com/office/drawing/2014/main" id="{98053943-AD25-4180-AACF-B19EBABA3EE0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5" name="Rectangle: Rounded Corners 274">
                  <a:extLst>
                    <a:ext uri="{FF2B5EF4-FFF2-40B4-BE49-F238E27FC236}">
                      <a16:creationId xmlns:a16="http://schemas.microsoft.com/office/drawing/2014/main" id="{145D3E10-BAD5-4D80-9EC3-A95276B9BFF6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6" name="Oval 275">
                  <a:extLst>
                    <a:ext uri="{FF2B5EF4-FFF2-40B4-BE49-F238E27FC236}">
                      <a16:creationId xmlns:a16="http://schemas.microsoft.com/office/drawing/2014/main" id="{EBE55925-5DE2-4A9C-9354-84E8A67A7853}"/>
                    </a:ext>
                  </a:extLst>
                </p:cNvPr>
                <p:cNvSpPr/>
                <p:nvPr/>
              </p:nvSpPr>
              <p:spPr>
                <a:xfrm>
                  <a:off x="1525980" y="4532180"/>
                  <a:ext cx="285237" cy="8195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58" name="Rectangle: Rounded Corners 257">
                <a:extLst>
                  <a:ext uri="{FF2B5EF4-FFF2-40B4-BE49-F238E27FC236}">
                    <a16:creationId xmlns:a16="http://schemas.microsoft.com/office/drawing/2014/main" id="{575AA546-A112-4FBF-B5B7-E064EDD27E0C}"/>
                  </a:ext>
                </a:extLst>
              </p:cNvPr>
              <p:cNvSpPr/>
              <p:nvPr/>
            </p:nvSpPr>
            <p:spPr>
              <a:xfrm rot="16200000">
                <a:off x="1408052" y="4652935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000" b="1" kern="0" dirty="0">
                    <a:solidFill>
                      <a:srgbClr val="0000FF"/>
                    </a:solidFill>
                  </a:rPr>
                  <a:t>ตระหนี่</a:t>
                </a:r>
              </a:p>
            </p:txBody>
          </p:sp>
          <p:grpSp>
            <p:nvGrpSpPr>
              <p:cNvPr id="225" name="Group 258">
                <a:extLst>
                  <a:ext uri="{FF2B5EF4-FFF2-40B4-BE49-F238E27FC236}">
                    <a16:creationId xmlns:a16="http://schemas.microsoft.com/office/drawing/2014/main" id="{D22EB0E2-6F6F-4BFA-9A24-493C526A3119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1A39F5BE-51E3-426F-A53A-DF3E8D9C4E58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E9D80800-ACA5-4D57-8638-87A403EFEC40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2" name="Oval 261">
                  <a:extLst>
                    <a:ext uri="{FF2B5EF4-FFF2-40B4-BE49-F238E27FC236}">
                      <a16:creationId xmlns:a16="http://schemas.microsoft.com/office/drawing/2014/main" id="{575E9EA9-FBCF-40EF-92C6-4C4BFC4A29D7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3" name="Oval 262">
                  <a:extLst>
                    <a:ext uri="{FF2B5EF4-FFF2-40B4-BE49-F238E27FC236}">
                      <a16:creationId xmlns:a16="http://schemas.microsoft.com/office/drawing/2014/main" id="{55721DCB-6251-4A1F-9BF5-E62C744D750C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13ABDF54-7642-4C99-9846-A750581177CA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6" name="ตัวเลือก 4">
            <a:extLst>
              <a:ext uri="{FF2B5EF4-FFF2-40B4-BE49-F238E27FC236}">
                <a16:creationId xmlns:a16="http://schemas.microsoft.com/office/drawing/2014/main" id="{5CD91104-F28D-4F52-8162-0634C1855599}"/>
              </a:ext>
            </a:extLst>
          </p:cNvPr>
          <p:cNvGrpSpPr/>
          <p:nvPr/>
        </p:nvGrpSpPr>
        <p:grpSpPr>
          <a:xfrm>
            <a:off x="9914723" y="4456620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27" name="Group 277">
              <a:extLst>
                <a:ext uri="{FF2B5EF4-FFF2-40B4-BE49-F238E27FC236}">
                  <a16:creationId xmlns:a16="http://schemas.microsoft.com/office/drawing/2014/main" id="{F8E36CD5-FBE0-47B7-BAA5-0015EDE4ED2F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8" name="Group 279">
                <a:extLst>
                  <a:ext uri="{FF2B5EF4-FFF2-40B4-BE49-F238E27FC236}">
                    <a16:creationId xmlns:a16="http://schemas.microsoft.com/office/drawing/2014/main" id="{1FF9D662-C727-4211-A9A5-1F19B8B4CA81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58132CA1-4CD6-4171-AEA3-0F617E14CC7A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8" name="Oval 287">
                  <a:extLst>
                    <a:ext uri="{FF2B5EF4-FFF2-40B4-BE49-F238E27FC236}">
                      <a16:creationId xmlns:a16="http://schemas.microsoft.com/office/drawing/2014/main" id="{751DDEB0-3414-4726-9489-3F2462BA71B0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9" name="Oval 288">
                  <a:extLst>
                    <a:ext uri="{FF2B5EF4-FFF2-40B4-BE49-F238E27FC236}">
                      <a16:creationId xmlns:a16="http://schemas.microsoft.com/office/drawing/2014/main" id="{C1EA4057-7F64-4EC2-A0A4-42D7C620A621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0" name="Oval 289">
                  <a:extLst>
                    <a:ext uri="{FF2B5EF4-FFF2-40B4-BE49-F238E27FC236}">
                      <a16:creationId xmlns:a16="http://schemas.microsoft.com/office/drawing/2014/main" id="{FE74BB65-A2D4-4F17-89C7-CA3A2CEE7B5A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1" name="Oval 290">
                  <a:extLst>
                    <a:ext uri="{FF2B5EF4-FFF2-40B4-BE49-F238E27FC236}">
                      <a16:creationId xmlns:a16="http://schemas.microsoft.com/office/drawing/2014/main" id="{2ACD0EEE-3DFA-44A6-9581-94B3F9AE130B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2" name="Oval 291">
                  <a:extLst>
                    <a:ext uri="{FF2B5EF4-FFF2-40B4-BE49-F238E27FC236}">
                      <a16:creationId xmlns:a16="http://schemas.microsoft.com/office/drawing/2014/main" id="{17944CB8-98C2-4F75-AF23-C0AFB7F7FE19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3" name="Rectangle: Rounded Corners 292">
                  <a:extLst>
                    <a:ext uri="{FF2B5EF4-FFF2-40B4-BE49-F238E27FC236}">
                      <a16:creationId xmlns:a16="http://schemas.microsoft.com/office/drawing/2014/main" id="{6B4E5639-F021-4A9E-933D-4406538CC75E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4" name="Rectangle: Rounded Corners 293">
                  <a:extLst>
                    <a:ext uri="{FF2B5EF4-FFF2-40B4-BE49-F238E27FC236}">
                      <a16:creationId xmlns:a16="http://schemas.microsoft.com/office/drawing/2014/main" id="{170B00A8-4280-42EB-B3F6-758CB2E245D7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5" name="Rectangle: Rounded Corners 294">
                  <a:extLst>
                    <a:ext uri="{FF2B5EF4-FFF2-40B4-BE49-F238E27FC236}">
                      <a16:creationId xmlns:a16="http://schemas.microsoft.com/office/drawing/2014/main" id="{D985337C-D83B-41BC-9082-92B88B8B368B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6" name="Rectangle: Rounded Corners 295">
                  <a:extLst>
                    <a:ext uri="{FF2B5EF4-FFF2-40B4-BE49-F238E27FC236}">
                      <a16:creationId xmlns:a16="http://schemas.microsoft.com/office/drawing/2014/main" id="{96E07B2E-F1B8-40BD-A98A-9E9110B16F86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7" name="Rectangle: Rounded Corners 296">
                  <a:extLst>
                    <a:ext uri="{FF2B5EF4-FFF2-40B4-BE49-F238E27FC236}">
                      <a16:creationId xmlns:a16="http://schemas.microsoft.com/office/drawing/2014/main" id="{6CBEAE67-EE29-48A1-85D3-CC91107ED260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8" name="Rectangle: Rounded Corners 297">
                  <a:extLst>
                    <a:ext uri="{FF2B5EF4-FFF2-40B4-BE49-F238E27FC236}">
                      <a16:creationId xmlns:a16="http://schemas.microsoft.com/office/drawing/2014/main" id="{B8904230-639C-4607-8C2F-C93C16424C90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9" name="Oval 298">
                  <a:extLst>
                    <a:ext uri="{FF2B5EF4-FFF2-40B4-BE49-F238E27FC236}">
                      <a16:creationId xmlns:a16="http://schemas.microsoft.com/office/drawing/2014/main" id="{8866588F-03E1-4D02-B746-BEEBA03AD0AD}"/>
                    </a:ext>
                  </a:extLst>
                </p:cNvPr>
                <p:cNvSpPr/>
                <p:nvPr/>
              </p:nvSpPr>
              <p:spPr>
                <a:xfrm rot="5669355">
                  <a:off x="1591581" y="4533953"/>
                  <a:ext cx="157413" cy="10301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81" name="Rectangle: Rounded Corners 280">
                <a:extLst>
                  <a:ext uri="{FF2B5EF4-FFF2-40B4-BE49-F238E27FC236}">
                    <a16:creationId xmlns:a16="http://schemas.microsoft.com/office/drawing/2014/main" id="{EA59356E-3F9F-46AC-8A33-AB318CFD4D00}"/>
                  </a:ext>
                </a:extLst>
              </p:cNvPr>
              <p:cNvSpPr/>
              <p:nvPr/>
            </p:nvSpPr>
            <p:spPr>
              <a:xfrm rot="16200000">
                <a:off x="1436627" y="4646132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อิจฉา</a:t>
                </a:r>
              </a:p>
            </p:txBody>
          </p:sp>
          <p:grpSp>
            <p:nvGrpSpPr>
              <p:cNvPr id="230" name="Group 281">
                <a:extLst>
                  <a:ext uri="{FF2B5EF4-FFF2-40B4-BE49-F238E27FC236}">
                    <a16:creationId xmlns:a16="http://schemas.microsoft.com/office/drawing/2014/main" id="{96A94F13-56A4-47FD-8B9E-659DDDF45B19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D8759AFF-ABD6-4376-B4EE-99632E9A9962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410DA254-31D8-4492-A995-3010D9656BCD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5" name="Oval 284">
                  <a:extLst>
                    <a:ext uri="{FF2B5EF4-FFF2-40B4-BE49-F238E27FC236}">
                      <a16:creationId xmlns:a16="http://schemas.microsoft.com/office/drawing/2014/main" id="{1236E6C7-D487-4E25-9C81-39AB61EB9672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6" name="Oval 285">
                  <a:extLst>
                    <a:ext uri="{FF2B5EF4-FFF2-40B4-BE49-F238E27FC236}">
                      <a16:creationId xmlns:a16="http://schemas.microsoft.com/office/drawing/2014/main" id="{8436F4DE-5A8A-47AA-B450-EC0C3A36C9F0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5768FF2E-76B7-43FC-903A-17F451019857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31" name="ตัวเลือก 5">
            <a:extLst>
              <a:ext uri="{FF2B5EF4-FFF2-40B4-BE49-F238E27FC236}">
                <a16:creationId xmlns:a16="http://schemas.microsoft.com/office/drawing/2014/main" id="{30333B69-1B29-4432-A0A8-F4D536E7EA78}"/>
              </a:ext>
            </a:extLst>
          </p:cNvPr>
          <p:cNvGrpSpPr/>
          <p:nvPr/>
        </p:nvGrpSpPr>
        <p:grpSpPr>
          <a:xfrm>
            <a:off x="3532131" y="3196996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32" name="Group 300">
              <a:extLst>
                <a:ext uri="{FF2B5EF4-FFF2-40B4-BE49-F238E27FC236}">
                  <a16:creationId xmlns:a16="http://schemas.microsoft.com/office/drawing/2014/main" id="{B25F718F-EEBE-42DC-917C-BDFB8D0B3BCC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34" name="Group 302">
                <a:extLst>
                  <a:ext uri="{FF2B5EF4-FFF2-40B4-BE49-F238E27FC236}">
                    <a16:creationId xmlns:a16="http://schemas.microsoft.com/office/drawing/2014/main" id="{68DC0236-617B-4E92-AF8A-278FAED66B6B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205CBF45-A27E-4016-BDF3-0F798A221419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1" name="Oval 310">
                  <a:extLst>
                    <a:ext uri="{FF2B5EF4-FFF2-40B4-BE49-F238E27FC236}">
                      <a16:creationId xmlns:a16="http://schemas.microsoft.com/office/drawing/2014/main" id="{B0B2BF87-AC5F-4D6A-81CC-92C0738950FA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2" name="Oval 311">
                  <a:extLst>
                    <a:ext uri="{FF2B5EF4-FFF2-40B4-BE49-F238E27FC236}">
                      <a16:creationId xmlns:a16="http://schemas.microsoft.com/office/drawing/2014/main" id="{327961BD-38B3-457F-9065-484087A6CEB2}"/>
                    </a:ext>
                  </a:extLst>
                </p:cNvPr>
                <p:cNvSpPr/>
                <p:nvPr/>
              </p:nvSpPr>
              <p:spPr>
                <a:xfrm>
                  <a:off x="1532483" y="428870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3" name="Oval 312">
                  <a:extLst>
                    <a:ext uri="{FF2B5EF4-FFF2-40B4-BE49-F238E27FC236}">
                      <a16:creationId xmlns:a16="http://schemas.microsoft.com/office/drawing/2014/main" id="{E57E1015-A61C-42C4-AB07-6E386F6501A5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4" name="Oval 313">
                  <a:extLst>
                    <a:ext uri="{FF2B5EF4-FFF2-40B4-BE49-F238E27FC236}">
                      <a16:creationId xmlns:a16="http://schemas.microsoft.com/office/drawing/2014/main" id="{ADB52016-DFD4-4681-A507-0DABB8D7F008}"/>
                    </a:ext>
                  </a:extLst>
                </p:cNvPr>
                <p:cNvSpPr/>
                <p:nvPr/>
              </p:nvSpPr>
              <p:spPr>
                <a:xfrm>
                  <a:off x="1702160" y="428307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5" name="Oval 314">
                  <a:extLst>
                    <a:ext uri="{FF2B5EF4-FFF2-40B4-BE49-F238E27FC236}">
                      <a16:creationId xmlns:a16="http://schemas.microsoft.com/office/drawing/2014/main" id="{ECC834C9-1631-47BB-95BA-72DE05F179C7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6" name="Rectangle: Rounded Corners 315">
                  <a:extLst>
                    <a:ext uri="{FF2B5EF4-FFF2-40B4-BE49-F238E27FC236}">
                      <a16:creationId xmlns:a16="http://schemas.microsoft.com/office/drawing/2014/main" id="{7D19DA14-DB8A-4457-BC0B-5195C894993D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7" name="Rectangle: Rounded Corners 316">
                  <a:extLst>
                    <a:ext uri="{FF2B5EF4-FFF2-40B4-BE49-F238E27FC236}">
                      <a16:creationId xmlns:a16="http://schemas.microsoft.com/office/drawing/2014/main" id="{A923397D-1D00-4546-A738-87F73099A4C0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8" name="Rectangle: Rounded Corners 317">
                  <a:extLst>
                    <a:ext uri="{FF2B5EF4-FFF2-40B4-BE49-F238E27FC236}">
                      <a16:creationId xmlns:a16="http://schemas.microsoft.com/office/drawing/2014/main" id="{9391FB27-71A1-4834-9874-FA81207CB859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9" name="Rectangle: Rounded Corners 318">
                  <a:extLst>
                    <a:ext uri="{FF2B5EF4-FFF2-40B4-BE49-F238E27FC236}">
                      <a16:creationId xmlns:a16="http://schemas.microsoft.com/office/drawing/2014/main" id="{D7DB09ED-F735-495B-944B-C89B788DBB00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0" name="Rectangle: Rounded Corners 319">
                  <a:extLst>
                    <a:ext uri="{FF2B5EF4-FFF2-40B4-BE49-F238E27FC236}">
                      <a16:creationId xmlns:a16="http://schemas.microsoft.com/office/drawing/2014/main" id="{7C7442AA-1C31-4884-B88A-AFE8FF400BD8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1" name="Rectangle: Rounded Corners 320">
                  <a:extLst>
                    <a:ext uri="{FF2B5EF4-FFF2-40B4-BE49-F238E27FC236}">
                      <a16:creationId xmlns:a16="http://schemas.microsoft.com/office/drawing/2014/main" id="{BBE3272C-42AB-446C-8CC7-582DCB057CE0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2" name="Oval 321">
                  <a:extLst>
                    <a:ext uri="{FF2B5EF4-FFF2-40B4-BE49-F238E27FC236}">
                      <a16:creationId xmlns:a16="http://schemas.microsoft.com/office/drawing/2014/main" id="{6C24BC66-EBB9-4F0D-B7AA-2CED5C1F407E}"/>
                    </a:ext>
                  </a:extLst>
                </p:cNvPr>
                <p:cNvSpPr/>
                <p:nvPr/>
              </p:nvSpPr>
              <p:spPr>
                <a:xfrm rot="10800000">
                  <a:off x="1525980" y="4567305"/>
                  <a:ext cx="285237" cy="468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04" name="Rectangle: Rounded Corners 303">
                <a:extLst>
                  <a:ext uri="{FF2B5EF4-FFF2-40B4-BE49-F238E27FC236}">
                    <a16:creationId xmlns:a16="http://schemas.microsoft.com/office/drawing/2014/main" id="{C1FFE88F-799F-42AF-9E43-B37377B45F41}"/>
                  </a:ext>
                </a:extLst>
              </p:cNvPr>
              <p:cNvSpPr/>
              <p:nvPr/>
            </p:nvSpPr>
            <p:spPr>
              <a:xfrm rot="16200000">
                <a:off x="1436627" y="4635246"/>
                <a:ext cx="463943" cy="928915"/>
              </a:xfrm>
              <a:prstGeom prst="roundRect">
                <a:avLst/>
              </a:prstGeom>
              <a:blipFill dpi="0" rotWithShape="0">
                <a:blip r:embed="rId3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จองหอง</a:t>
                </a:r>
              </a:p>
            </p:txBody>
          </p:sp>
          <p:grpSp>
            <p:nvGrpSpPr>
              <p:cNvPr id="236" name="Group 304">
                <a:extLst>
                  <a:ext uri="{FF2B5EF4-FFF2-40B4-BE49-F238E27FC236}">
                    <a16:creationId xmlns:a16="http://schemas.microsoft.com/office/drawing/2014/main" id="{33BB9FE8-BAC7-4161-8E26-C6F1BF7C93FF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6D076A3C-6F87-454A-8761-E08D416673FF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A2B1ACBC-EB75-48B9-A180-A2C80C32BB31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8" name="Oval 307">
                  <a:extLst>
                    <a:ext uri="{FF2B5EF4-FFF2-40B4-BE49-F238E27FC236}">
                      <a16:creationId xmlns:a16="http://schemas.microsoft.com/office/drawing/2014/main" id="{C05E6791-07A1-4BE5-96EA-EEB5AAEB15DF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9" name="Oval 308">
                  <a:extLst>
                    <a:ext uri="{FF2B5EF4-FFF2-40B4-BE49-F238E27FC236}">
                      <a16:creationId xmlns:a16="http://schemas.microsoft.com/office/drawing/2014/main" id="{BAC656EC-AF4E-451A-A888-F90C6BAFE832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F2997B79-3F99-4317-BAB9-EEA27A4F445F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54" name="ฆ้อน 1">
            <a:extLst>
              <a:ext uri="{FF2B5EF4-FFF2-40B4-BE49-F238E27FC236}">
                <a16:creationId xmlns:a16="http://schemas.microsoft.com/office/drawing/2014/main" id="{81EA4DCA-731E-40F3-8C1D-0E24F3F8477E}"/>
              </a:ext>
            </a:extLst>
          </p:cNvPr>
          <p:cNvGrpSpPr/>
          <p:nvPr/>
        </p:nvGrpSpPr>
        <p:grpSpPr>
          <a:xfrm rot="19520327">
            <a:off x="762945" y="237303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FD74A725-FD8E-4EFB-9291-7403844E8043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8A74CEFD-2B9B-4ABD-9CE1-F3971C31471E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55" name="ฆ้อน 2">
            <a:extLst>
              <a:ext uri="{FF2B5EF4-FFF2-40B4-BE49-F238E27FC236}">
                <a16:creationId xmlns:a16="http://schemas.microsoft.com/office/drawing/2014/main" id="{FDF74A5C-B089-41B1-B491-35360FF91963}"/>
              </a:ext>
            </a:extLst>
          </p:cNvPr>
          <p:cNvGrpSpPr/>
          <p:nvPr/>
        </p:nvGrpSpPr>
        <p:grpSpPr>
          <a:xfrm rot="20663549">
            <a:off x="8263985" y="215763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CFBCE567-9E38-4E22-95DC-F39644FE7E0F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B444DD6C-51D7-4355-9621-10899883694B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57" name="ฆ้อน 3">
            <a:extLst>
              <a:ext uri="{FF2B5EF4-FFF2-40B4-BE49-F238E27FC236}">
                <a16:creationId xmlns:a16="http://schemas.microsoft.com/office/drawing/2014/main" id="{8C9321AC-BDC1-40C5-B6B8-E154C64608E3}"/>
              </a:ext>
            </a:extLst>
          </p:cNvPr>
          <p:cNvGrpSpPr/>
          <p:nvPr/>
        </p:nvGrpSpPr>
        <p:grpSpPr>
          <a:xfrm rot="1030268">
            <a:off x="5954837" y="365354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E9928FAD-F4E9-4825-9D5D-2503C8E03674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9AFA7B47-3501-45C7-B700-62AE9417B280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59" name="ฆ้อน 4">
            <a:extLst>
              <a:ext uri="{FF2B5EF4-FFF2-40B4-BE49-F238E27FC236}">
                <a16:creationId xmlns:a16="http://schemas.microsoft.com/office/drawing/2014/main" id="{3695C9EC-F24C-4858-8A1B-CB874DF0857F}"/>
              </a:ext>
            </a:extLst>
          </p:cNvPr>
          <p:cNvGrpSpPr/>
          <p:nvPr/>
        </p:nvGrpSpPr>
        <p:grpSpPr>
          <a:xfrm rot="1030268">
            <a:off x="10421502" y="3688958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49546A88-4CD7-413F-8561-6CA34254A9FA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492E1525-CFAA-4B78-BB57-1667E57DE5C2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77" name="ฆ้อน 5">
            <a:extLst>
              <a:ext uri="{FF2B5EF4-FFF2-40B4-BE49-F238E27FC236}">
                <a16:creationId xmlns:a16="http://schemas.microsoft.com/office/drawing/2014/main" id="{106BFF22-9E73-4DB0-A8D8-E164BF7EA1D4}"/>
              </a:ext>
            </a:extLst>
          </p:cNvPr>
          <p:cNvGrpSpPr/>
          <p:nvPr/>
        </p:nvGrpSpPr>
        <p:grpSpPr>
          <a:xfrm rot="19810509">
            <a:off x="3749863" y="1768827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BD34F0A3-9B65-46B5-88F5-B9B1CBD70C8D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36DBA1BB-7D1C-44C7-8862-B3E401619AC7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sp>
        <p:nvSpPr>
          <p:cNvPr id="346" name="ผิด">
            <a:extLst>
              <a:ext uri="{FF2B5EF4-FFF2-40B4-BE49-F238E27FC236}">
                <a16:creationId xmlns:a16="http://schemas.microsoft.com/office/drawing/2014/main" id="{B5AC3CCD-F960-4F40-8FEF-98512BE76C31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47" name="ถูก">
            <a:extLst>
              <a:ext uri="{FF2B5EF4-FFF2-40B4-BE49-F238E27FC236}">
                <a16:creationId xmlns:a16="http://schemas.microsoft.com/office/drawing/2014/main" id="{26BC74E0-B222-41AF-AA26-A22C4AA493D4}"/>
              </a:ext>
            </a:extLst>
          </p:cNvPr>
          <p:cNvSpPr txBox="1"/>
          <p:nvPr/>
        </p:nvSpPr>
        <p:spPr>
          <a:xfrm>
            <a:off x="10106783" y="90398"/>
            <a:ext cx="1539204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3800" kern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Calibri" panose="020F0502020204030204"/>
                <a:cs typeface="Cordia New" panose="020B0304020202020204" pitchFamily="34" charset="-34"/>
                <a:sym typeface="Wingdings 2" panose="05020102010507070707" pitchFamily="18" charset="2"/>
              </a:rPr>
              <a:t></a:t>
            </a:r>
            <a:endParaRPr lang="th-TH" sz="13800" kern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49" name="ผิด">
            <a:extLst>
              <a:ext uri="{FF2B5EF4-FFF2-40B4-BE49-F238E27FC236}">
                <a16:creationId xmlns:a16="http://schemas.microsoft.com/office/drawing/2014/main" id="{56915DC2-1A25-4D52-B251-EAE28F89DFA3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50" name="ผิด">
            <a:extLst>
              <a:ext uri="{FF2B5EF4-FFF2-40B4-BE49-F238E27FC236}">
                <a16:creationId xmlns:a16="http://schemas.microsoft.com/office/drawing/2014/main" id="{D7B473B7-31A2-4AF0-833B-F6C9F9602DA7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51" name="ผิด">
            <a:extLst>
              <a:ext uri="{FF2B5EF4-FFF2-40B4-BE49-F238E27FC236}">
                <a16:creationId xmlns:a16="http://schemas.microsoft.com/office/drawing/2014/main" id="{5F76B2B2-1193-44AB-96B3-4946A0328068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147" name="Oval 1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4DADEB9-08E6-4362-AF31-DA3041B6CB0D}"/>
              </a:ext>
            </a:extLst>
          </p:cNvPr>
          <p:cNvSpPr/>
          <p:nvPr/>
        </p:nvSpPr>
        <p:spPr>
          <a:xfrm>
            <a:off x="1141037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prstClr val="white"/>
                </a:solidFill>
                <a:latin typeface="Algerian" panose="04020705040A02060702" pitchFamily="82" charset="0"/>
              </a:rPr>
              <a:t>&gt;</a:t>
            </a:r>
            <a:endParaRPr lang="th-TH" sz="4400" kern="0" dirty="0">
              <a:solidFill>
                <a:prstClr val="white"/>
              </a:solidFill>
              <a:latin typeface="Algerian" panose="04020705040A02060702" pitchFamily="82" charset="0"/>
            </a:endParaRPr>
          </a:p>
        </p:txBody>
      </p:sp>
      <p:sp>
        <p:nvSpPr>
          <p:cNvPr id="148" name="Oval 14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D265FC3-99C7-4B2A-8E08-AC4983A8BDA4}"/>
              </a:ext>
            </a:extLst>
          </p:cNvPr>
          <p:cNvSpPr/>
          <p:nvPr/>
        </p:nvSpPr>
        <p:spPr>
          <a:xfrm>
            <a:off x="1062242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prstClr val="white"/>
                </a:solidFill>
                <a:latin typeface="Algerian" panose="04020705040A02060702" pitchFamily="82" charset="0"/>
              </a:rPr>
              <a:t>&lt;</a:t>
            </a:r>
            <a:endParaRPr lang="th-TH" sz="4400" kern="0" dirty="0">
              <a:solidFill>
                <a:prstClr val="white"/>
              </a:solidFill>
              <a:latin typeface="Algerian" panose="04020705040A02060702" pitchFamily="82" charset="0"/>
            </a:endParaRPr>
          </a:p>
        </p:txBody>
      </p:sp>
      <p:sp>
        <p:nvSpPr>
          <p:cNvPr id="7210" name="TextBox 1">
            <a:extLst>
              <a:ext uri="{FF2B5EF4-FFF2-40B4-BE49-F238E27FC236}">
                <a16:creationId xmlns:a16="http://schemas.microsoft.com/office/drawing/2014/main" id="{9E6D9F34-6541-4DCF-9ABB-580F0A077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27" y="306631"/>
            <a:ext cx="76003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/>
            <a:r>
              <a:rPr lang="th-TH" altLang="th-TH" b="1" dirty="0">
                <a:solidFill>
                  <a:srgbClr val="0000FF"/>
                </a:solidFill>
              </a:rPr>
              <a:t>การหมกมุ่น ฝักใฝ่อยู่แต่ฝ่ายเนื้อหนัง กิริยาวาจาหยาบโลน ไม่รักษาเกียรติและศักดิ์ศรี แต่งกายล่อแหลม ความคิดสกปรก ลุ่มหลง</a:t>
            </a:r>
            <a:endParaRPr lang="it-IT" altLang="th-TH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2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1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56">
            <a:extLst>
              <a:ext uri="{FF2B5EF4-FFF2-40B4-BE49-F238E27FC236}">
                <a16:creationId xmlns:a16="http://schemas.microsoft.com/office/drawing/2014/main" id="{2938E6F0-C877-4F77-BEBA-76805147C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1579563"/>
            <a:ext cx="1878012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157">
            <a:extLst>
              <a:ext uri="{FF2B5EF4-FFF2-40B4-BE49-F238E27FC236}">
                <a16:creationId xmlns:a16="http://schemas.microsoft.com/office/drawing/2014/main" id="{0023E1CB-C886-448D-B3BE-BC9BC032E5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1566863"/>
            <a:ext cx="1878012" cy="202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E22942F3-F153-47F6-B740-03E87F0BDD33}"/>
              </a:ext>
            </a:extLst>
          </p:cNvPr>
          <p:cNvSpPr/>
          <p:nvPr/>
        </p:nvSpPr>
        <p:spPr>
          <a:xfrm>
            <a:off x="10163175" y="155575"/>
            <a:ext cx="1539875" cy="154940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8197" name="Group 326">
            <a:extLst>
              <a:ext uri="{FF2B5EF4-FFF2-40B4-BE49-F238E27FC236}">
                <a16:creationId xmlns:a16="http://schemas.microsoft.com/office/drawing/2014/main" id="{429F17A7-A19D-431A-8D79-7196A091E1A7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120650"/>
            <a:ext cx="8316913" cy="1509713"/>
            <a:chOff x="502418" y="120580"/>
            <a:chExt cx="8316590" cy="1509763"/>
          </a:xfrm>
        </p:grpSpPr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D349A761-91CF-4978-ACF2-963ED3847BDF}"/>
                </a:ext>
              </a:extLst>
            </p:cNvPr>
            <p:cNvSpPr/>
            <p:nvPr/>
          </p:nvSpPr>
          <p:spPr>
            <a:xfrm>
              <a:off x="502418" y="120580"/>
              <a:ext cx="8316590" cy="150976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EC3320C1-8166-4148-8C13-7176577B4AC6}"/>
                </a:ext>
              </a:extLst>
            </p:cNvPr>
            <p:cNvSpPr/>
            <p:nvPr/>
          </p:nvSpPr>
          <p:spPr>
            <a:xfrm>
              <a:off x="729422" y="277748"/>
              <a:ext cx="7862582" cy="119542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7B12C8F4-DEA5-4D2B-A995-610B4C873CB4}"/>
              </a:ext>
            </a:extLst>
          </p:cNvPr>
          <p:cNvSpPr/>
          <p:nvPr/>
        </p:nvSpPr>
        <p:spPr>
          <a:xfrm>
            <a:off x="3619500" y="42545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2F53BE5-C052-42A7-91B3-AFECFC9F00E5}"/>
              </a:ext>
            </a:extLst>
          </p:cNvPr>
          <p:cNvSpPr/>
          <p:nvPr/>
        </p:nvSpPr>
        <p:spPr>
          <a:xfrm>
            <a:off x="7950200" y="45847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2DC0A80-9F0F-4238-B737-54173E3A2402}"/>
              </a:ext>
            </a:extLst>
          </p:cNvPr>
          <p:cNvSpPr/>
          <p:nvPr/>
        </p:nvSpPr>
        <p:spPr>
          <a:xfrm>
            <a:off x="5461000" y="54229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1E6F850-F7ED-4282-BB9B-7FD9891FC11F}"/>
              </a:ext>
            </a:extLst>
          </p:cNvPr>
          <p:cNvSpPr/>
          <p:nvPr/>
        </p:nvSpPr>
        <p:spPr>
          <a:xfrm>
            <a:off x="9982200" y="55118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9B7AFD8-A723-447A-92BF-7BBEDC49C8E2}"/>
              </a:ext>
            </a:extLst>
          </p:cNvPr>
          <p:cNvSpPr/>
          <p:nvPr/>
        </p:nvSpPr>
        <p:spPr>
          <a:xfrm>
            <a:off x="939800" y="49403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10" name="ตัวเลือก 1">
            <a:extLst>
              <a:ext uri="{FF2B5EF4-FFF2-40B4-BE49-F238E27FC236}">
                <a16:creationId xmlns:a16="http://schemas.microsoft.com/office/drawing/2014/main" id="{769B4C53-3B3D-4F57-9005-E6E7C8B3363B}"/>
              </a:ext>
            </a:extLst>
          </p:cNvPr>
          <p:cNvGrpSpPr/>
          <p:nvPr/>
        </p:nvGrpSpPr>
        <p:grpSpPr>
          <a:xfrm>
            <a:off x="7905430" y="3510289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11" name="Group 143">
              <a:extLst>
                <a:ext uri="{FF2B5EF4-FFF2-40B4-BE49-F238E27FC236}">
                  <a16:creationId xmlns:a16="http://schemas.microsoft.com/office/drawing/2014/main" id="{9F64577E-A48D-4E94-AF72-E8B3816029A6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14" name="Group 142">
                <a:extLst>
                  <a:ext uri="{FF2B5EF4-FFF2-40B4-BE49-F238E27FC236}">
                    <a16:creationId xmlns:a16="http://schemas.microsoft.com/office/drawing/2014/main" id="{038521A7-8A3E-4685-968F-00CB032B453B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F1DD36E6-2789-453C-BDD4-8CE8109C0282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130719F4-15B6-413E-B7F0-EBC7391A27F3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3241990F-8C1A-41B2-BB3A-F03595F5CBD1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652DE428-E9E5-4F64-A964-9B7E89D46A0A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2232BC1B-1522-4CFE-A3B3-EA72F4798AC0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9CE94460-54F8-4C60-8BEE-D84CE1AEA72B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E14C005B-2097-47BE-AFE0-5D1CA811CF63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6EBC1585-BD8A-42BC-AB63-207D841775CE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DB722E09-4942-404D-80DC-212B5B19BB55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34B350B1-A593-47F4-BA12-86DEAE1CBCBA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803BAE6D-42F5-4171-91B5-D03AB476D140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52547B23-239D-4914-A8DD-5F3C01E17A42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39EAF97D-A961-4A60-A3B3-CAB278F1ABF8}"/>
                    </a:ext>
                  </a:extLst>
                </p:cNvPr>
                <p:cNvSpPr/>
                <p:nvPr/>
              </p:nvSpPr>
              <p:spPr>
                <a:xfrm>
                  <a:off x="1601633" y="4518292"/>
                  <a:ext cx="164310" cy="116316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879D970A-D036-483F-AC43-CA5F989A65CF}"/>
                  </a:ext>
                </a:extLst>
              </p:cNvPr>
              <p:cNvSpPr/>
              <p:nvPr/>
            </p:nvSpPr>
            <p:spPr>
              <a:xfrm rot="16200000">
                <a:off x="1468069" y="4588631"/>
                <a:ext cx="463943" cy="1065688"/>
              </a:xfrm>
              <a:prstGeom prst="roundRect">
                <a:avLst/>
              </a:prstGeom>
              <a:blipFill dpi="0" rotWithShape="0">
                <a:blip r:embed="rId5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ความโลภ</a:t>
                </a:r>
              </a:p>
            </p:txBody>
          </p:sp>
          <p:grpSp>
            <p:nvGrpSpPr>
              <p:cNvPr id="25" name="Group 57">
                <a:extLst>
                  <a:ext uri="{FF2B5EF4-FFF2-40B4-BE49-F238E27FC236}">
                    <a16:creationId xmlns:a16="http://schemas.microsoft.com/office/drawing/2014/main" id="{6C2778FE-C63E-4DAF-9068-3C6577D4EE29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D9C2EE00-0305-482A-A280-232D25A580FB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51476467-398C-4803-B73F-3B78F5C1CA8B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F8D877F5-3871-4049-9916-5B9179050E2C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9A2D7C63-4687-4F27-9AEF-880C6CB94E3A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30C05026-1C73-43CB-80E7-46A4388940BB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6" name="ตัวเลือก 2">
            <a:extLst>
              <a:ext uri="{FF2B5EF4-FFF2-40B4-BE49-F238E27FC236}">
                <a16:creationId xmlns:a16="http://schemas.microsoft.com/office/drawing/2014/main" id="{8937B7C9-3927-4B89-B7CB-7C019EA5D72A}"/>
              </a:ext>
            </a:extLst>
          </p:cNvPr>
          <p:cNvGrpSpPr/>
          <p:nvPr/>
        </p:nvGrpSpPr>
        <p:grpSpPr>
          <a:xfrm>
            <a:off x="919075" y="3886072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7" name="Group 231">
              <a:extLst>
                <a:ext uri="{FF2B5EF4-FFF2-40B4-BE49-F238E27FC236}">
                  <a16:creationId xmlns:a16="http://schemas.microsoft.com/office/drawing/2014/main" id="{56DFCAB6-5EB7-4B43-B77B-D5421A788CF1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8" name="Group 233">
                <a:extLst>
                  <a:ext uri="{FF2B5EF4-FFF2-40B4-BE49-F238E27FC236}">
                    <a16:creationId xmlns:a16="http://schemas.microsoft.com/office/drawing/2014/main" id="{C4A5AE6A-1597-46FA-8482-AE093FFF953D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6679A988-E30A-4521-A72E-2C9EAB620FFB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2" name="Oval 241">
                  <a:extLst>
                    <a:ext uri="{FF2B5EF4-FFF2-40B4-BE49-F238E27FC236}">
                      <a16:creationId xmlns:a16="http://schemas.microsoft.com/office/drawing/2014/main" id="{3CC5CAB4-B334-4235-99D1-D19462FF75E1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3" name="Oval 242">
                  <a:extLst>
                    <a:ext uri="{FF2B5EF4-FFF2-40B4-BE49-F238E27FC236}">
                      <a16:creationId xmlns:a16="http://schemas.microsoft.com/office/drawing/2014/main" id="{E6CE197C-F573-4BF1-8FF9-3923BA01752E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4" name="Oval 243">
                  <a:extLst>
                    <a:ext uri="{FF2B5EF4-FFF2-40B4-BE49-F238E27FC236}">
                      <a16:creationId xmlns:a16="http://schemas.microsoft.com/office/drawing/2014/main" id="{55867D6C-F784-4F42-AC31-03AFBACE950E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5" name="Oval 244">
                  <a:extLst>
                    <a:ext uri="{FF2B5EF4-FFF2-40B4-BE49-F238E27FC236}">
                      <a16:creationId xmlns:a16="http://schemas.microsoft.com/office/drawing/2014/main" id="{31285866-6F42-4D05-82F2-5B715852BEC7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6" name="Oval 245">
                  <a:extLst>
                    <a:ext uri="{FF2B5EF4-FFF2-40B4-BE49-F238E27FC236}">
                      <a16:creationId xmlns:a16="http://schemas.microsoft.com/office/drawing/2014/main" id="{C6827ED5-20D5-4E95-8549-E70964A9389C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7" name="Rectangle: Rounded Corners 246">
                  <a:extLst>
                    <a:ext uri="{FF2B5EF4-FFF2-40B4-BE49-F238E27FC236}">
                      <a16:creationId xmlns:a16="http://schemas.microsoft.com/office/drawing/2014/main" id="{D72B411D-90CF-4DAA-A3C3-9E101F516A0E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8" name="Rectangle: Rounded Corners 247">
                  <a:extLst>
                    <a:ext uri="{FF2B5EF4-FFF2-40B4-BE49-F238E27FC236}">
                      <a16:creationId xmlns:a16="http://schemas.microsoft.com/office/drawing/2014/main" id="{A63E25CE-BCFC-4FDA-95ED-26BA6E4DD9CD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9" name="Rectangle: Rounded Corners 248">
                  <a:extLst>
                    <a:ext uri="{FF2B5EF4-FFF2-40B4-BE49-F238E27FC236}">
                      <a16:creationId xmlns:a16="http://schemas.microsoft.com/office/drawing/2014/main" id="{3C4DDA3E-2084-4DC4-99FD-40B4D3309FEC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0" name="Rectangle: Rounded Corners 249">
                  <a:extLst>
                    <a:ext uri="{FF2B5EF4-FFF2-40B4-BE49-F238E27FC236}">
                      <a16:creationId xmlns:a16="http://schemas.microsoft.com/office/drawing/2014/main" id="{D6886904-001E-4A5B-859A-F1D666ADA287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1" name="Rectangle: Rounded Corners 250">
                  <a:extLst>
                    <a:ext uri="{FF2B5EF4-FFF2-40B4-BE49-F238E27FC236}">
                      <a16:creationId xmlns:a16="http://schemas.microsoft.com/office/drawing/2014/main" id="{B6A5879E-E122-4B44-ABDD-57F715E193AF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2" name="Rectangle: Rounded Corners 251">
                  <a:extLst>
                    <a:ext uri="{FF2B5EF4-FFF2-40B4-BE49-F238E27FC236}">
                      <a16:creationId xmlns:a16="http://schemas.microsoft.com/office/drawing/2014/main" id="{EC4080A9-049E-4A0F-BDA7-30DA9C385097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5AE10824-D6E1-48B5-A6CE-802094338407}"/>
                    </a:ext>
                  </a:extLst>
                </p:cNvPr>
                <p:cNvSpPr/>
                <p:nvPr/>
              </p:nvSpPr>
              <p:spPr>
                <a:xfrm>
                  <a:off x="1592737" y="4532180"/>
                  <a:ext cx="114186" cy="8195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35" name="Rectangle: Rounded Corners 234">
                <a:extLst>
                  <a:ext uri="{FF2B5EF4-FFF2-40B4-BE49-F238E27FC236}">
                    <a16:creationId xmlns:a16="http://schemas.microsoft.com/office/drawing/2014/main" id="{4170129A-AB9F-4852-86A6-3694741FF1BB}"/>
                  </a:ext>
                </a:extLst>
              </p:cNvPr>
              <p:cNvSpPr/>
              <p:nvPr/>
            </p:nvSpPr>
            <p:spPr>
              <a:xfrm rot="16200000">
                <a:off x="1404531" y="4583351"/>
                <a:ext cx="463943" cy="1142333"/>
              </a:xfrm>
              <a:prstGeom prst="roundRect">
                <a:avLst/>
              </a:prstGeom>
              <a:blipFill dpi="0" rotWithShape="0">
                <a:blip r:embed="rId5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เกียจคร้าน</a:t>
                </a:r>
              </a:p>
            </p:txBody>
          </p:sp>
          <p:grpSp>
            <p:nvGrpSpPr>
              <p:cNvPr id="29" name="Group 235">
                <a:extLst>
                  <a:ext uri="{FF2B5EF4-FFF2-40B4-BE49-F238E27FC236}">
                    <a16:creationId xmlns:a16="http://schemas.microsoft.com/office/drawing/2014/main" id="{70474262-EF84-4649-8E5F-D4FEA7642216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A75937F5-A794-4D59-BC79-81B0B3C4CA32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5238FFD2-EB33-4082-B6F5-9775114A1C96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02CA68FA-6074-4663-8E04-83094322A3AF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7A4E9DD9-3CC6-4742-A2E0-960CA6F46C87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2CDE2CB9-5413-42CD-9448-D4E80162D515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0" name="ตัวเลือก 3">
            <a:extLst>
              <a:ext uri="{FF2B5EF4-FFF2-40B4-BE49-F238E27FC236}">
                <a16:creationId xmlns:a16="http://schemas.microsoft.com/office/drawing/2014/main" id="{A85F601D-4604-48EB-920D-A84539792FF2}"/>
              </a:ext>
            </a:extLst>
          </p:cNvPr>
          <p:cNvGrpSpPr/>
          <p:nvPr/>
        </p:nvGrpSpPr>
        <p:grpSpPr>
          <a:xfrm>
            <a:off x="5405374" y="4369593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31" name="Group 254">
              <a:extLst>
                <a:ext uri="{FF2B5EF4-FFF2-40B4-BE49-F238E27FC236}">
                  <a16:creationId xmlns:a16="http://schemas.microsoft.com/office/drawing/2014/main" id="{0DB78941-D062-4CE0-B8B5-494E22B02F82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4" name="Group 256">
                <a:extLst>
                  <a:ext uri="{FF2B5EF4-FFF2-40B4-BE49-F238E27FC236}">
                    <a16:creationId xmlns:a16="http://schemas.microsoft.com/office/drawing/2014/main" id="{D4D36A40-EF28-4CFE-A9BC-4054D2BC7EF0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258DA557-BB10-4FD7-BA44-0F253FC12273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5" name="Oval 264">
                  <a:extLst>
                    <a:ext uri="{FF2B5EF4-FFF2-40B4-BE49-F238E27FC236}">
                      <a16:creationId xmlns:a16="http://schemas.microsoft.com/office/drawing/2014/main" id="{27B2E50A-17C1-4A7E-9754-BB618985CA6D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6" name="Oval 265">
                  <a:extLst>
                    <a:ext uri="{FF2B5EF4-FFF2-40B4-BE49-F238E27FC236}">
                      <a16:creationId xmlns:a16="http://schemas.microsoft.com/office/drawing/2014/main" id="{E2A138F9-1A48-4E8C-80EB-C80904A5DAA7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7" name="Oval 266">
                  <a:extLst>
                    <a:ext uri="{FF2B5EF4-FFF2-40B4-BE49-F238E27FC236}">
                      <a16:creationId xmlns:a16="http://schemas.microsoft.com/office/drawing/2014/main" id="{2DD4DFC1-FA78-4AD2-941A-C94C8EE52218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8" name="Oval 267">
                  <a:extLst>
                    <a:ext uri="{FF2B5EF4-FFF2-40B4-BE49-F238E27FC236}">
                      <a16:creationId xmlns:a16="http://schemas.microsoft.com/office/drawing/2014/main" id="{9EAA74EC-41E5-405C-897C-E1598FD23FC9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1D3C05CC-5413-49D0-9428-0122FE8A4C75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0" name="Rectangle: Rounded Corners 269">
                  <a:extLst>
                    <a:ext uri="{FF2B5EF4-FFF2-40B4-BE49-F238E27FC236}">
                      <a16:creationId xmlns:a16="http://schemas.microsoft.com/office/drawing/2014/main" id="{522D5B93-EB48-4B0B-9263-6679D6FF67A8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1" name="Rectangle: Rounded Corners 270">
                  <a:extLst>
                    <a:ext uri="{FF2B5EF4-FFF2-40B4-BE49-F238E27FC236}">
                      <a16:creationId xmlns:a16="http://schemas.microsoft.com/office/drawing/2014/main" id="{22AE95D5-1FBB-4771-B25A-63D9AA26DB00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2" name="Rectangle: Rounded Corners 271">
                  <a:extLst>
                    <a:ext uri="{FF2B5EF4-FFF2-40B4-BE49-F238E27FC236}">
                      <a16:creationId xmlns:a16="http://schemas.microsoft.com/office/drawing/2014/main" id="{FB9F1175-454C-4861-8FC9-96682AD692D9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3" name="Rectangle: Rounded Corners 272">
                  <a:extLst>
                    <a:ext uri="{FF2B5EF4-FFF2-40B4-BE49-F238E27FC236}">
                      <a16:creationId xmlns:a16="http://schemas.microsoft.com/office/drawing/2014/main" id="{2C17CDAD-42FE-4CF9-A065-711B9808836F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4" name="Rectangle: Rounded Corners 273">
                  <a:extLst>
                    <a:ext uri="{FF2B5EF4-FFF2-40B4-BE49-F238E27FC236}">
                      <a16:creationId xmlns:a16="http://schemas.microsoft.com/office/drawing/2014/main" id="{D2497145-B79A-4011-923E-37FE1D04DF7C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5" name="Rectangle: Rounded Corners 274">
                  <a:extLst>
                    <a:ext uri="{FF2B5EF4-FFF2-40B4-BE49-F238E27FC236}">
                      <a16:creationId xmlns:a16="http://schemas.microsoft.com/office/drawing/2014/main" id="{3C826418-D67B-414F-8756-C09D54D005D8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6" name="Oval 275">
                  <a:extLst>
                    <a:ext uri="{FF2B5EF4-FFF2-40B4-BE49-F238E27FC236}">
                      <a16:creationId xmlns:a16="http://schemas.microsoft.com/office/drawing/2014/main" id="{9D0E09BB-DD90-42E3-96DF-E3E1A5AE8369}"/>
                    </a:ext>
                  </a:extLst>
                </p:cNvPr>
                <p:cNvSpPr/>
                <p:nvPr/>
              </p:nvSpPr>
              <p:spPr>
                <a:xfrm>
                  <a:off x="1521188" y="4539090"/>
                  <a:ext cx="309080" cy="75052"/>
                </a:xfrm>
                <a:custGeom>
                  <a:avLst/>
                  <a:gdLst>
                    <a:gd name="connsiteX0" fmla="*/ 0 w 285237"/>
                    <a:gd name="connsiteY0" fmla="*/ 32757 h 65514"/>
                    <a:gd name="connsiteX1" fmla="*/ 142619 w 285237"/>
                    <a:gd name="connsiteY1" fmla="*/ 0 h 65514"/>
                    <a:gd name="connsiteX2" fmla="*/ 285238 w 285237"/>
                    <a:gd name="connsiteY2" fmla="*/ 32757 h 65514"/>
                    <a:gd name="connsiteX3" fmla="*/ 142619 w 285237"/>
                    <a:gd name="connsiteY3" fmla="*/ 65514 h 65514"/>
                    <a:gd name="connsiteX4" fmla="*/ 0 w 285237"/>
                    <a:gd name="connsiteY4" fmla="*/ 32757 h 65514"/>
                    <a:gd name="connsiteX0" fmla="*/ 0 w 290001"/>
                    <a:gd name="connsiteY0" fmla="*/ 15585 h 67761"/>
                    <a:gd name="connsiteX1" fmla="*/ 147382 w 290001"/>
                    <a:gd name="connsiteY1" fmla="*/ 1878 h 67761"/>
                    <a:gd name="connsiteX2" fmla="*/ 290001 w 290001"/>
                    <a:gd name="connsiteY2" fmla="*/ 34635 h 67761"/>
                    <a:gd name="connsiteX3" fmla="*/ 147382 w 290001"/>
                    <a:gd name="connsiteY3" fmla="*/ 67392 h 67761"/>
                    <a:gd name="connsiteX4" fmla="*/ 0 w 290001"/>
                    <a:gd name="connsiteY4" fmla="*/ 15585 h 67761"/>
                    <a:gd name="connsiteX0" fmla="*/ 0 w 309051"/>
                    <a:gd name="connsiteY0" fmla="*/ 14351 h 66161"/>
                    <a:gd name="connsiteX1" fmla="*/ 147382 w 309051"/>
                    <a:gd name="connsiteY1" fmla="*/ 644 h 66161"/>
                    <a:gd name="connsiteX2" fmla="*/ 309051 w 309051"/>
                    <a:gd name="connsiteY2" fmla="*/ 16732 h 66161"/>
                    <a:gd name="connsiteX3" fmla="*/ 147382 w 309051"/>
                    <a:gd name="connsiteY3" fmla="*/ 66158 h 66161"/>
                    <a:gd name="connsiteX4" fmla="*/ 0 w 309051"/>
                    <a:gd name="connsiteY4" fmla="*/ 14351 h 66161"/>
                    <a:gd name="connsiteX0" fmla="*/ 29 w 309080"/>
                    <a:gd name="connsiteY0" fmla="*/ 23242 h 75052"/>
                    <a:gd name="connsiteX1" fmla="*/ 159318 w 309080"/>
                    <a:gd name="connsiteY1" fmla="*/ 10 h 75052"/>
                    <a:gd name="connsiteX2" fmla="*/ 309080 w 309080"/>
                    <a:gd name="connsiteY2" fmla="*/ 25623 h 75052"/>
                    <a:gd name="connsiteX3" fmla="*/ 147411 w 309080"/>
                    <a:gd name="connsiteY3" fmla="*/ 75049 h 75052"/>
                    <a:gd name="connsiteX4" fmla="*/ 29 w 309080"/>
                    <a:gd name="connsiteY4" fmla="*/ 23242 h 75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9080" h="75052">
                      <a:moveTo>
                        <a:pt x="29" y="23242"/>
                      </a:moveTo>
                      <a:cubicBezTo>
                        <a:pt x="2014" y="10735"/>
                        <a:pt x="107810" y="-387"/>
                        <a:pt x="159318" y="10"/>
                      </a:cubicBezTo>
                      <a:cubicBezTo>
                        <a:pt x="210826" y="407"/>
                        <a:pt x="309080" y="7532"/>
                        <a:pt x="309080" y="25623"/>
                      </a:cubicBezTo>
                      <a:cubicBezTo>
                        <a:pt x="309080" y="43714"/>
                        <a:pt x="198919" y="75446"/>
                        <a:pt x="147411" y="75049"/>
                      </a:cubicBezTo>
                      <a:cubicBezTo>
                        <a:pt x="95903" y="74652"/>
                        <a:pt x="-1956" y="35749"/>
                        <a:pt x="29" y="23242"/>
                      </a:cubicBez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58" name="Rectangle: Rounded Corners 257">
                <a:extLst>
                  <a:ext uri="{FF2B5EF4-FFF2-40B4-BE49-F238E27FC236}">
                    <a16:creationId xmlns:a16="http://schemas.microsoft.com/office/drawing/2014/main" id="{25F3D55A-2815-4BF9-A656-B2D18340B226}"/>
                  </a:ext>
                </a:extLst>
              </p:cNvPr>
              <p:cNvSpPr/>
              <p:nvPr/>
            </p:nvSpPr>
            <p:spPr>
              <a:xfrm rot="16200000">
                <a:off x="1436627" y="4613474"/>
                <a:ext cx="463943" cy="928915"/>
              </a:xfrm>
              <a:prstGeom prst="roundRect">
                <a:avLst/>
              </a:prstGeom>
              <a:blipFill dpi="0" rotWithShape="0">
                <a:blip r:embed="rId5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อิจฉา</a:t>
                </a:r>
              </a:p>
            </p:txBody>
          </p:sp>
          <p:grpSp>
            <p:nvGrpSpPr>
              <p:cNvPr id="225" name="Group 258">
                <a:extLst>
                  <a:ext uri="{FF2B5EF4-FFF2-40B4-BE49-F238E27FC236}">
                    <a16:creationId xmlns:a16="http://schemas.microsoft.com/office/drawing/2014/main" id="{B6A8E574-EA41-4886-9C5C-6638FFBF9FE7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EFA62259-FF63-4538-A118-C286E0AE4124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B7BE9A7B-B141-42E3-B1F1-B7D446C2B59D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2" name="Oval 261">
                  <a:extLst>
                    <a:ext uri="{FF2B5EF4-FFF2-40B4-BE49-F238E27FC236}">
                      <a16:creationId xmlns:a16="http://schemas.microsoft.com/office/drawing/2014/main" id="{949B6A09-8458-4AD1-83A9-B52BA29A3AC3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3" name="Oval 262">
                  <a:extLst>
                    <a:ext uri="{FF2B5EF4-FFF2-40B4-BE49-F238E27FC236}">
                      <a16:creationId xmlns:a16="http://schemas.microsoft.com/office/drawing/2014/main" id="{E90C319E-0C2C-4058-B65D-1A4DE6DD66D4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2C65978B-3F0F-4D90-8DD9-24505AC277C5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6" name="ตัวเลือก 4">
            <a:extLst>
              <a:ext uri="{FF2B5EF4-FFF2-40B4-BE49-F238E27FC236}">
                <a16:creationId xmlns:a16="http://schemas.microsoft.com/office/drawing/2014/main" id="{EF022839-A9A9-419E-8C3A-1901BDED0554}"/>
              </a:ext>
            </a:extLst>
          </p:cNvPr>
          <p:cNvGrpSpPr/>
          <p:nvPr/>
        </p:nvGrpSpPr>
        <p:grpSpPr>
          <a:xfrm>
            <a:off x="9914723" y="4443920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27" name="Group 277">
              <a:extLst>
                <a:ext uri="{FF2B5EF4-FFF2-40B4-BE49-F238E27FC236}">
                  <a16:creationId xmlns:a16="http://schemas.microsoft.com/office/drawing/2014/main" id="{89E6EBC8-4C5A-475E-866D-6FBCA9BCE6EA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8" name="Group 279">
                <a:extLst>
                  <a:ext uri="{FF2B5EF4-FFF2-40B4-BE49-F238E27FC236}">
                    <a16:creationId xmlns:a16="http://schemas.microsoft.com/office/drawing/2014/main" id="{E9A1627F-259A-443A-A592-0A68978C25B0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44052704-09BC-4367-841B-2F1BF59B0839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8" name="Oval 287">
                  <a:extLst>
                    <a:ext uri="{FF2B5EF4-FFF2-40B4-BE49-F238E27FC236}">
                      <a16:creationId xmlns:a16="http://schemas.microsoft.com/office/drawing/2014/main" id="{7FD50B3A-6D7A-40AA-AF07-17C004FB5FBB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9" name="Oval 288">
                  <a:extLst>
                    <a:ext uri="{FF2B5EF4-FFF2-40B4-BE49-F238E27FC236}">
                      <a16:creationId xmlns:a16="http://schemas.microsoft.com/office/drawing/2014/main" id="{E3CC7392-281A-4CDC-B90D-F32572A954F8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0" name="Oval 289">
                  <a:extLst>
                    <a:ext uri="{FF2B5EF4-FFF2-40B4-BE49-F238E27FC236}">
                      <a16:creationId xmlns:a16="http://schemas.microsoft.com/office/drawing/2014/main" id="{C32983B2-CF4E-4962-9C3F-4FEA02997853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1" name="Oval 290">
                  <a:extLst>
                    <a:ext uri="{FF2B5EF4-FFF2-40B4-BE49-F238E27FC236}">
                      <a16:creationId xmlns:a16="http://schemas.microsoft.com/office/drawing/2014/main" id="{8A0CDFFC-F903-49A2-98BA-627069AF62A5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2" name="Oval 291">
                  <a:extLst>
                    <a:ext uri="{FF2B5EF4-FFF2-40B4-BE49-F238E27FC236}">
                      <a16:creationId xmlns:a16="http://schemas.microsoft.com/office/drawing/2014/main" id="{E5E16F09-C070-4D43-9C13-651A7BB0390E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3" name="Rectangle: Rounded Corners 292">
                  <a:extLst>
                    <a:ext uri="{FF2B5EF4-FFF2-40B4-BE49-F238E27FC236}">
                      <a16:creationId xmlns:a16="http://schemas.microsoft.com/office/drawing/2014/main" id="{95401E92-8788-4854-AC74-EE38555766DB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4" name="Rectangle: Rounded Corners 293">
                  <a:extLst>
                    <a:ext uri="{FF2B5EF4-FFF2-40B4-BE49-F238E27FC236}">
                      <a16:creationId xmlns:a16="http://schemas.microsoft.com/office/drawing/2014/main" id="{7BC65977-FED8-41AF-BE0C-27E0E8776406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5" name="Rectangle: Rounded Corners 294">
                  <a:extLst>
                    <a:ext uri="{FF2B5EF4-FFF2-40B4-BE49-F238E27FC236}">
                      <a16:creationId xmlns:a16="http://schemas.microsoft.com/office/drawing/2014/main" id="{69C069D7-CE57-442C-B70E-261AFEDD9986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6" name="Rectangle: Rounded Corners 295">
                  <a:extLst>
                    <a:ext uri="{FF2B5EF4-FFF2-40B4-BE49-F238E27FC236}">
                      <a16:creationId xmlns:a16="http://schemas.microsoft.com/office/drawing/2014/main" id="{28A1B39C-8597-494D-8C84-29CE714A2310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7" name="Rectangle: Rounded Corners 296">
                  <a:extLst>
                    <a:ext uri="{FF2B5EF4-FFF2-40B4-BE49-F238E27FC236}">
                      <a16:creationId xmlns:a16="http://schemas.microsoft.com/office/drawing/2014/main" id="{F9B2954C-5031-4146-A640-BFAFBA321243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8" name="Rectangle: Rounded Corners 297">
                  <a:extLst>
                    <a:ext uri="{FF2B5EF4-FFF2-40B4-BE49-F238E27FC236}">
                      <a16:creationId xmlns:a16="http://schemas.microsoft.com/office/drawing/2014/main" id="{000938E1-9346-4D44-9964-392C33E7ACE8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9" name="Oval 298">
                  <a:extLst>
                    <a:ext uri="{FF2B5EF4-FFF2-40B4-BE49-F238E27FC236}">
                      <a16:creationId xmlns:a16="http://schemas.microsoft.com/office/drawing/2014/main" id="{53B6B633-1B2F-4EB4-82B4-12B6A10A53C6}"/>
                    </a:ext>
                  </a:extLst>
                </p:cNvPr>
                <p:cNvSpPr/>
                <p:nvPr/>
              </p:nvSpPr>
              <p:spPr>
                <a:xfrm>
                  <a:off x="1525980" y="4532180"/>
                  <a:ext cx="285237" cy="13577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81" name="Rectangle: Rounded Corners 280">
                <a:extLst>
                  <a:ext uri="{FF2B5EF4-FFF2-40B4-BE49-F238E27FC236}">
                    <a16:creationId xmlns:a16="http://schemas.microsoft.com/office/drawing/2014/main" id="{4F27B093-7C51-4437-A372-F9D6AEF58F2F}"/>
                  </a:ext>
                </a:extLst>
              </p:cNvPr>
              <p:cNvSpPr/>
              <p:nvPr/>
            </p:nvSpPr>
            <p:spPr>
              <a:xfrm rot="16200000">
                <a:off x="1436627" y="4635246"/>
                <a:ext cx="463943" cy="928915"/>
              </a:xfrm>
              <a:prstGeom prst="roundRect">
                <a:avLst/>
              </a:prstGeom>
              <a:blipFill dpi="0" rotWithShape="0">
                <a:blip r:embed="rId5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จองหอง</a:t>
                </a:r>
              </a:p>
            </p:txBody>
          </p:sp>
          <p:grpSp>
            <p:nvGrpSpPr>
              <p:cNvPr id="230" name="Group 281">
                <a:extLst>
                  <a:ext uri="{FF2B5EF4-FFF2-40B4-BE49-F238E27FC236}">
                    <a16:creationId xmlns:a16="http://schemas.microsoft.com/office/drawing/2014/main" id="{BE42F875-6302-4516-AA2D-F9E84C6508DA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DDECAEE4-253F-4B2C-A40C-FCDC554BB9C0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745C2318-B34E-49C1-88B2-E61341100980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5" name="Oval 284">
                  <a:extLst>
                    <a:ext uri="{FF2B5EF4-FFF2-40B4-BE49-F238E27FC236}">
                      <a16:creationId xmlns:a16="http://schemas.microsoft.com/office/drawing/2014/main" id="{DE40B2D9-7E6D-4922-8B03-6F019EBA100C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6" name="Oval 285">
                  <a:extLst>
                    <a:ext uri="{FF2B5EF4-FFF2-40B4-BE49-F238E27FC236}">
                      <a16:creationId xmlns:a16="http://schemas.microsoft.com/office/drawing/2014/main" id="{CCC2A2E4-9CD2-4129-8ED1-34A3DEA125BB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90E065FF-8595-4B53-B03E-8CF034E46FFC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31" name="ตัวเลือก 5">
            <a:extLst>
              <a:ext uri="{FF2B5EF4-FFF2-40B4-BE49-F238E27FC236}">
                <a16:creationId xmlns:a16="http://schemas.microsoft.com/office/drawing/2014/main" id="{8B97D3F8-ED06-4419-B694-B28DD7BEB15F}"/>
              </a:ext>
            </a:extLst>
          </p:cNvPr>
          <p:cNvGrpSpPr/>
          <p:nvPr/>
        </p:nvGrpSpPr>
        <p:grpSpPr>
          <a:xfrm>
            <a:off x="3532131" y="3196996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32" name="Group 300">
              <a:extLst>
                <a:ext uri="{FF2B5EF4-FFF2-40B4-BE49-F238E27FC236}">
                  <a16:creationId xmlns:a16="http://schemas.microsoft.com/office/drawing/2014/main" id="{1A9D6468-EBB5-4617-99DF-110F9FF45F18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34" name="Group 302">
                <a:extLst>
                  <a:ext uri="{FF2B5EF4-FFF2-40B4-BE49-F238E27FC236}">
                    <a16:creationId xmlns:a16="http://schemas.microsoft.com/office/drawing/2014/main" id="{7FF6D2F7-BF11-4A57-A4E3-B45CCFFA2C8B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DADC1330-FEAA-45FC-B3A9-54F8CC797B0B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1" name="Oval 310">
                  <a:extLst>
                    <a:ext uri="{FF2B5EF4-FFF2-40B4-BE49-F238E27FC236}">
                      <a16:creationId xmlns:a16="http://schemas.microsoft.com/office/drawing/2014/main" id="{3A90A572-5A7C-46AC-ACDB-0B734AE6F12F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2" name="Oval 311">
                  <a:extLst>
                    <a:ext uri="{FF2B5EF4-FFF2-40B4-BE49-F238E27FC236}">
                      <a16:creationId xmlns:a16="http://schemas.microsoft.com/office/drawing/2014/main" id="{A2D4A95B-3AF9-44AD-8553-FF535212C0C3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3" name="Oval 312">
                  <a:extLst>
                    <a:ext uri="{FF2B5EF4-FFF2-40B4-BE49-F238E27FC236}">
                      <a16:creationId xmlns:a16="http://schemas.microsoft.com/office/drawing/2014/main" id="{2536D45C-88FC-49E8-AF94-721CC159D235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4" name="Oval 313">
                  <a:extLst>
                    <a:ext uri="{FF2B5EF4-FFF2-40B4-BE49-F238E27FC236}">
                      <a16:creationId xmlns:a16="http://schemas.microsoft.com/office/drawing/2014/main" id="{B2B965A0-6C53-463C-9EB5-8522B9FEE536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5" name="Oval 314">
                  <a:extLst>
                    <a:ext uri="{FF2B5EF4-FFF2-40B4-BE49-F238E27FC236}">
                      <a16:creationId xmlns:a16="http://schemas.microsoft.com/office/drawing/2014/main" id="{831757ED-6EF4-4054-906E-CCD134A63192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6" name="Rectangle: Rounded Corners 315">
                  <a:extLst>
                    <a:ext uri="{FF2B5EF4-FFF2-40B4-BE49-F238E27FC236}">
                      <a16:creationId xmlns:a16="http://schemas.microsoft.com/office/drawing/2014/main" id="{BF1CC3C9-02B2-42F0-B314-F962013062CF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7" name="Rectangle: Rounded Corners 316">
                  <a:extLst>
                    <a:ext uri="{FF2B5EF4-FFF2-40B4-BE49-F238E27FC236}">
                      <a16:creationId xmlns:a16="http://schemas.microsoft.com/office/drawing/2014/main" id="{9F1AC14C-DC45-4359-BBD3-CF56B8106D65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8" name="Rectangle: Rounded Corners 317">
                  <a:extLst>
                    <a:ext uri="{FF2B5EF4-FFF2-40B4-BE49-F238E27FC236}">
                      <a16:creationId xmlns:a16="http://schemas.microsoft.com/office/drawing/2014/main" id="{034D4937-F157-4E42-9F1D-DBC85FF4B576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9" name="Rectangle: Rounded Corners 318">
                  <a:extLst>
                    <a:ext uri="{FF2B5EF4-FFF2-40B4-BE49-F238E27FC236}">
                      <a16:creationId xmlns:a16="http://schemas.microsoft.com/office/drawing/2014/main" id="{48483F7E-D306-4D09-AF7B-A54878D10E5C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0" name="Rectangle: Rounded Corners 319">
                  <a:extLst>
                    <a:ext uri="{FF2B5EF4-FFF2-40B4-BE49-F238E27FC236}">
                      <a16:creationId xmlns:a16="http://schemas.microsoft.com/office/drawing/2014/main" id="{2DACB6B9-DBBD-47D9-BA81-2D6290C9E9D6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1" name="Rectangle: Rounded Corners 320">
                  <a:extLst>
                    <a:ext uri="{FF2B5EF4-FFF2-40B4-BE49-F238E27FC236}">
                      <a16:creationId xmlns:a16="http://schemas.microsoft.com/office/drawing/2014/main" id="{1DD315D8-173D-4BCF-AE8D-8F600EF096B9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2" name="Oval 321">
                  <a:extLst>
                    <a:ext uri="{FF2B5EF4-FFF2-40B4-BE49-F238E27FC236}">
                      <a16:creationId xmlns:a16="http://schemas.microsoft.com/office/drawing/2014/main" id="{D19720E2-D0EB-49C0-AC61-F65D3B9D5E87}"/>
                    </a:ext>
                  </a:extLst>
                </p:cNvPr>
                <p:cNvSpPr/>
                <p:nvPr/>
              </p:nvSpPr>
              <p:spPr>
                <a:xfrm rot="5400000">
                  <a:off x="1590414" y="4530580"/>
                  <a:ext cx="149689" cy="108067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04" name="Rectangle: Rounded Corners 303">
                <a:extLst>
                  <a:ext uri="{FF2B5EF4-FFF2-40B4-BE49-F238E27FC236}">
                    <a16:creationId xmlns:a16="http://schemas.microsoft.com/office/drawing/2014/main" id="{CA666BEC-6AA5-4FF6-A777-656928865EE9}"/>
                  </a:ext>
                </a:extLst>
              </p:cNvPr>
              <p:cNvSpPr/>
              <p:nvPr/>
            </p:nvSpPr>
            <p:spPr>
              <a:xfrm rot="16200000">
                <a:off x="1436627" y="4646132"/>
                <a:ext cx="463943" cy="928915"/>
              </a:xfrm>
              <a:prstGeom prst="roundRect">
                <a:avLst/>
              </a:prstGeom>
              <a:blipFill dpi="0" rotWithShape="0">
                <a:blip r:embed="rId5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ตระหนี่</a:t>
                </a:r>
              </a:p>
            </p:txBody>
          </p:sp>
          <p:grpSp>
            <p:nvGrpSpPr>
              <p:cNvPr id="236" name="Group 304">
                <a:extLst>
                  <a:ext uri="{FF2B5EF4-FFF2-40B4-BE49-F238E27FC236}">
                    <a16:creationId xmlns:a16="http://schemas.microsoft.com/office/drawing/2014/main" id="{0F4289E4-AE53-4A6D-8F52-D6BAF98FA09E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130CB00B-CE8D-4913-99BB-777F218A7640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91886221-426F-41B7-833C-FE2164650C0B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8" name="Oval 307">
                  <a:extLst>
                    <a:ext uri="{FF2B5EF4-FFF2-40B4-BE49-F238E27FC236}">
                      <a16:creationId xmlns:a16="http://schemas.microsoft.com/office/drawing/2014/main" id="{8A2EECFD-8158-4EE4-AB70-20FA08995A6D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9" name="Oval 308">
                  <a:extLst>
                    <a:ext uri="{FF2B5EF4-FFF2-40B4-BE49-F238E27FC236}">
                      <a16:creationId xmlns:a16="http://schemas.microsoft.com/office/drawing/2014/main" id="{F70DE265-44B1-48A2-90DB-AECE2B8191DA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D452C784-AE8B-42CD-A41E-B56CDB2FBC9B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54" name="ฆ้อน 1">
            <a:extLst>
              <a:ext uri="{FF2B5EF4-FFF2-40B4-BE49-F238E27FC236}">
                <a16:creationId xmlns:a16="http://schemas.microsoft.com/office/drawing/2014/main" id="{17F5A21F-661E-44BE-9591-BBD174641C59}"/>
              </a:ext>
            </a:extLst>
          </p:cNvPr>
          <p:cNvGrpSpPr/>
          <p:nvPr/>
        </p:nvGrpSpPr>
        <p:grpSpPr>
          <a:xfrm rot="19520327">
            <a:off x="7786737" y="1991962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73783E9F-A153-4E9C-8C1C-75CF529CBBBB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F4354760-BE0D-4ACA-A871-E0DD5844B395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5" name="ฆ้อน 2">
            <a:extLst>
              <a:ext uri="{FF2B5EF4-FFF2-40B4-BE49-F238E27FC236}">
                <a16:creationId xmlns:a16="http://schemas.microsoft.com/office/drawing/2014/main" id="{FD04D78C-25B2-480C-9C26-3BD96168214A}"/>
              </a:ext>
            </a:extLst>
          </p:cNvPr>
          <p:cNvGrpSpPr/>
          <p:nvPr/>
        </p:nvGrpSpPr>
        <p:grpSpPr>
          <a:xfrm rot="20663549">
            <a:off x="1263949" y="2510634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E32858C0-D212-4F0F-86B8-D69496ADC49C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4F3A5C97-1BF5-4C83-BE5E-ECB1437B1082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7" name="ฆ้อน 3">
            <a:extLst>
              <a:ext uri="{FF2B5EF4-FFF2-40B4-BE49-F238E27FC236}">
                <a16:creationId xmlns:a16="http://schemas.microsoft.com/office/drawing/2014/main" id="{AA2EA981-CEFA-4D5F-A7DE-DFE7637A6392}"/>
              </a:ext>
            </a:extLst>
          </p:cNvPr>
          <p:cNvGrpSpPr/>
          <p:nvPr/>
        </p:nvGrpSpPr>
        <p:grpSpPr>
          <a:xfrm rot="1030268">
            <a:off x="5954837" y="365354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9B9793F5-1992-451B-9468-022040455F32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C5473FD4-17CF-4438-85B0-5549BB98D90C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59" name="ฆ้อน 4">
            <a:extLst>
              <a:ext uri="{FF2B5EF4-FFF2-40B4-BE49-F238E27FC236}">
                <a16:creationId xmlns:a16="http://schemas.microsoft.com/office/drawing/2014/main" id="{77F33AD4-F4FB-47DC-B65C-E641D34457B2}"/>
              </a:ext>
            </a:extLst>
          </p:cNvPr>
          <p:cNvGrpSpPr/>
          <p:nvPr/>
        </p:nvGrpSpPr>
        <p:grpSpPr>
          <a:xfrm rot="1030268">
            <a:off x="10421502" y="3688958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96069DF4-CD34-4E05-838A-66FAE3CA6A92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B9D0BC03-6B94-4593-B58B-15F5E01EBE96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grpSp>
        <p:nvGrpSpPr>
          <p:cNvPr id="277" name="ฆ้อน 5">
            <a:extLst>
              <a:ext uri="{FF2B5EF4-FFF2-40B4-BE49-F238E27FC236}">
                <a16:creationId xmlns:a16="http://schemas.microsoft.com/office/drawing/2014/main" id="{562C3A06-7B72-4C03-BAF0-F8F8E6E80591}"/>
              </a:ext>
            </a:extLst>
          </p:cNvPr>
          <p:cNvGrpSpPr/>
          <p:nvPr/>
        </p:nvGrpSpPr>
        <p:grpSpPr>
          <a:xfrm rot="19810509">
            <a:off x="3749863" y="1768827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C47B8394-4733-4831-B2BF-7B4C6DD13135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80B1E818-57A6-41FA-9225-CAA26484FD91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schemeClr val="bg1"/>
                  </a:solidFill>
                </a:rPr>
                <a:t>100 </a:t>
              </a:r>
              <a:r>
                <a:rPr lang="th-TH" sz="2400" kern="0" dirty="0">
                  <a:solidFill>
                    <a:schemeClr val="bg1"/>
                  </a:solidFill>
                </a:rPr>
                <a:t>ปอนด์</a:t>
              </a:r>
            </a:p>
          </p:txBody>
        </p:sp>
      </p:grpSp>
      <p:sp>
        <p:nvSpPr>
          <p:cNvPr id="346" name="ผิด">
            <a:extLst>
              <a:ext uri="{FF2B5EF4-FFF2-40B4-BE49-F238E27FC236}">
                <a16:creationId xmlns:a16="http://schemas.microsoft.com/office/drawing/2014/main" id="{404A7A0A-2751-4E71-9445-ACBB8CDA75C2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47" name="ถูก">
            <a:extLst>
              <a:ext uri="{FF2B5EF4-FFF2-40B4-BE49-F238E27FC236}">
                <a16:creationId xmlns:a16="http://schemas.microsoft.com/office/drawing/2014/main" id="{E5CD73AD-D551-4AB3-874E-7DB545EAA67E}"/>
              </a:ext>
            </a:extLst>
          </p:cNvPr>
          <p:cNvSpPr txBox="1"/>
          <p:nvPr/>
        </p:nvSpPr>
        <p:spPr>
          <a:xfrm>
            <a:off x="10106783" y="90398"/>
            <a:ext cx="1539204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3800" kern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+mn-lt"/>
                <a:cs typeface="+mn-cs"/>
                <a:sym typeface="Wingdings 2" panose="05020102010507070707" pitchFamily="18" charset="2"/>
              </a:rPr>
              <a:t></a:t>
            </a:r>
            <a:endParaRPr lang="th-TH" sz="13800" kern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latin typeface="+mn-lt"/>
              <a:cs typeface="+mn-cs"/>
            </a:endParaRPr>
          </a:p>
        </p:txBody>
      </p:sp>
      <p:sp>
        <p:nvSpPr>
          <p:cNvPr id="349" name="ผิด">
            <a:extLst>
              <a:ext uri="{FF2B5EF4-FFF2-40B4-BE49-F238E27FC236}">
                <a16:creationId xmlns:a16="http://schemas.microsoft.com/office/drawing/2014/main" id="{6D19B61F-DF11-4E58-BE65-22A348BE2F76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50" name="ผิด">
            <a:extLst>
              <a:ext uri="{FF2B5EF4-FFF2-40B4-BE49-F238E27FC236}">
                <a16:creationId xmlns:a16="http://schemas.microsoft.com/office/drawing/2014/main" id="{F27F96A5-3076-4D93-B936-92E011346CF1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51" name="ผิด">
            <a:extLst>
              <a:ext uri="{FF2B5EF4-FFF2-40B4-BE49-F238E27FC236}">
                <a16:creationId xmlns:a16="http://schemas.microsoft.com/office/drawing/2014/main" id="{487E1360-D975-4452-B6BE-2253D4FC610F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+mn-lt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47" name="Oval 1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692FEB2-797D-4E89-A6FF-582D5AA37A66}"/>
              </a:ext>
            </a:extLst>
          </p:cNvPr>
          <p:cNvSpPr/>
          <p:nvPr/>
        </p:nvSpPr>
        <p:spPr>
          <a:xfrm>
            <a:off x="1141037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schemeClr val="bg1"/>
                </a:solidFill>
                <a:latin typeface="Algerian" panose="04020705040A02060702" pitchFamily="82" charset="0"/>
              </a:rPr>
              <a:t>&gt;</a:t>
            </a:r>
            <a:endParaRPr lang="th-TH" sz="4400" kern="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148" name="Oval 14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2D91EFA-9255-407B-9537-F33B67E020AD}"/>
              </a:ext>
            </a:extLst>
          </p:cNvPr>
          <p:cNvSpPr/>
          <p:nvPr/>
        </p:nvSpPr>
        <p:spPr>
          <a:xfrm>
            <a:off x="1062242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schemeClr val="bg1"/>
                </a:solidFill>
                <a:latin typeface="Algerian" panose="04020705040A02060702" pitchFamily="82" charset="0"/>
              </a:rPr>
              <a:t>&lt;</a:t>
            </a:r>
            <a:endParaRPr lang="th-TH" sz="4400" kern="0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8238" name="TextBox 1">
            <a:extLst>
              <a:ext uri="{FF2B5EF4-FFF2-40B4-BE49-F238E27FC236}">
                <a16:creationId xmlns:a16="http://schemas.microsoft.com/office/drawing/2014/main" id="{7047165B-EA85-4B93-93E6-74723D359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8" y="430213"/>
            <a:ext cx="79644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/>
            <a:r>
              <a:rPr lang="th-TH" altLang="th-TH" sz="3200" b="1" dirty="0"/>
              <a:t>การคิด พูด แต่เรื่องอาหาร ไม่ยับยั้งในการกินการดื่ม มูมมาม</a:t>
            </a:r>
          </a:p>
          <a:p>
            <a:pPr algn="ctr"/>
            <a:r>
              <a:rPr lang="th-TH" altLang="th-TH" sz="3200" b="1" dirty="0"/>
              <a:t>มักได้ตลอดเวลา ไม่พอใจกับสิ่งที่ตนมี</a:t>
            </a:r>
            <a:endParaRPr lang="it-IT" altLang="th-TH" sz="3200" b="1" dirty="0"/>
          </a:p>
        </p:txBody>
      </p:sp>
    </p:spTree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26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1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51">
            <a:extLst>
              <a:ext uri="{FF2B5EF4-FFF2-40B4-BE49-F238E27FC236}">
                <a16:creationId xmlns:a16="http://schemas.microsoft.com/office/drawing/2014/main" id="{3314949C-80FD-4F16-B9B0-8FEA94698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1860550"/>
            <a:ext cx="1871663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150">
            <a:extLst>
              <a:ext uri="{FF2B5EF4-FFF2-40B4-BE49-F238E27FC236}">
                <a16:creationId xmlns:a16="http://schemas.microsoft.com/office/drawing/2014/main" id="{4456BA1E-BEFF-48B6-BE6D-5BC1B4F483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1516063"/>
            <a:ext cx="1878012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428F24AA-6080-4A08-8935-5DBBBFC60EAB}"/>
              </a:ext>
            </a:extLst>
          </p:cNvPr>
          <p:cNvSpPr/>
          <p:nvPr/>
        </p:nvSpPr>
        <p:spPr>
          <a:xfrm>
            <a:off x="10163175" y="155575"/>
            <a:ext cx="1539875" cy="154940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9221" name="Group 326">
            <a:extLst>
              <a:ext uri="{FF2B5EF4-FFF2-40B4-BE49-F238E27FC236}">
                <a16:creationId xmlns:a16="http://schemas.microsoft.com/office/drawing/2014/main" id="{B22700FE-CB6A-430A-A145-44AFF07F9042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120650"/>
            <a:ext cx="8316913" cy="1509713"/>
            <a:chOff x="502418" y="120580"/>
            <a:chExt cx="8316590" cy="1509763"/>
          </a:xfrm>
        </p:grpSpPr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9911E716-C60C-41D0-A4EF-B75058AB10A8}"/>
                </a:ext>
              </a:extLst>
            </p:cNvPr>
            <p:cNvSpPr/>
            <p:nvPr/>
          </p:nvSpPr>
          <p:spPr>
            <a:xfrm>
              <a:off x="502418" y="120580"/>
              <a:ext cx="8316590" cy="150976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E7C1E095-F89D-4B63-A9F0-2F8A4B9D0C31}"/>
                </a:ext>
              </a:extLst>
            </p:cNvPr>
            <p:cNvSpPr/>
            <p:nvPr/>
          </p:nvSpPr>
          <p:spPr>
            <a:xfrm>
              <a:off x="729422" y="277748"/>
              <a:ext cx="7990212" cy="119542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sz="3200" b="1" dirty="0">
                  <a:solidFill>
                    <a:schemeClr val="tx1"/>
                  </a:solidFill>
                </a:rPr>
                <a:t>ความเฉื่อยชา ลังเล ไม่ใส่ใจ ท้อถอย ขาดความรับผิดชอบ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h-TH" sz="3200" b="1" dirty="0">
                  <a:solidFill>
                    <a:schemeClr val="tx1"/>
                  </a:solidFill>
                </a:rPr>
                <a:t>ไม่สม่ำเสมอ ตามใจตนเอง รักความสบาย ผลัดวันประกันพรุ่ง</a:t>
              </a:r>
              <a:endParaRPr lang="th-TH" sz="4400" b="1" kern="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DC0724E6-9F8C-409F-8464-D12D634A1257}"/>
              </a:ext>
            </a:extLst>
          </p:cNvPr>
          <p:cNvSpPr/>
          <p:nvPr/>
        </p:nvSpPr>
        <p:spPr>
          <a:xfrm>
            <a:off x="3619500" y="42545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A2DD718-90D3-478D-BBBF-312B43A6D5EA}"/>
              </a:ext>
            </a:extLst>
          </p:cNvPr>
          <p:cNvSpPr/>
          <p:nvPr/>
        </p:nvSpPr>
        <p:spPr>
          <a:xfrm>
            <a:off x="7950200" y="45847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D4487F5-6EFD-4445-BFD3-A5DC76C8DDC1}"/>
              </a:ext>
            </a:extLst>
          </p:cNvPr>
          <p:cNvSpPr/>
          <p:nvPr/>
        </p:nvSpPr>
        <p:spPr>
          <a:xfrm>
            <a:off x="5461000" y="54229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139CDED-5938-4DD7-8913-871C5A4AC1C0}"/>
              </a:ext>
            </a:extLst>
          </p:cNvPr>
          <p:cNvSpPr/>
          <p:nvPr/>
        </p:nvSpPr>
        <p:spPr>
          <a:xfrm>
            <a:off x="9982200" y="55118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5B34244-1B93-4D18-9BD8-C1F10E1DAA99}"/>
              </a:ext>
            </a:extLst>
          </p:cNvPr>
          <p:cNvSpPr/>
          <p:nvPr/>
        </p:nvSpPr>
        <p:spPr>
          <a:xfrm>
            <a:off x="939800" y="49403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8" name="ตัวเลือก 1">
            <a:extLst>
              <a:ext uri="{FF2B5EF4-FFF2-40B4-BE49-F238E27FC236}">
                <a16:creationId xmlns:a16="http://schemas.microsoft.com/office/drawing/2014/main" id="{891A11D8-626C-4380-AF7A-9A263BA24F4A}"/>
              </a:ext>
            </a:extLst>
          </p:cNvPr>
          <p:cNvGrpSpPr/>
          <p:nvPr/>
        </p:nvGrpSpPr>
        <p:grpSpPr>
          <a:xfrm>
            <a:off x="5416538" y="4347938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9" name="Group 143">
              <a:extLst>
                <a:ext uri="{FF2B5EF4-FFF2-40B4-BE49-F238E27FC236}">
                  <a16:creationId xmlns:a16="http://schemas.microsoft.com/office/drawing/2014/main" id="{6CE252EC-7F3A-4D6E-90C7-46D7818C6AAA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10" name="Group 142">
                <a:extLst>
                  <a:ext uri="{FF2B5EF4-FFF2-40B4-BE49-F238E27FC236}">
                    <a16:creationId xmlns:a16="http://schemas.microsoft.com/office/drawing/2014/main" id="{999B9599-DE1E-4E73-A3F8-FDD121075B3F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A3185658-7A2F-4598-9BFB-0FDD8F1F4A3C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317F170C-D396-4047-9F87-722FD584D4D5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A2672B87-42BA-499D-86F5-092EC0F27A86}"/>
                    </a:ext>
                  </a:extLst>
                </p:cNvPr>
                <p:cNvSpPr/>
                <p:nvPr/>
              </p:nvSpPr>
              <p:spPr>
                <a:xfrm>
                  <a:off x="1537246" y="4233938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7468C843-6CF1-4412-A7CA-EA5D64430A92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C062303-94F1-4B4C-B4D5-F73A11D6EDB0}"/>
                    </a:ext>
                  </a:extLst>
                </p:cNvPr>
                <p:cNvSpPr/>
                <p:nvPr/>
              </p:nvSpPr>
              <p:spPr>
                <a:xfrm>
                  <a:off x="1706923" y="4223545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6C9CF71C-3FCF-4739-8B7E-F40677E28174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1143F219-C7D2-4E70-B467-5E8CE9DAD1FB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365F4AA9-779A-421E-B323-0DD3E6B1BD14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F272DD70-66D2-4C31-84E7-DC8F62FD512F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53845EDC-9828-45D7-83C8-FE24FE669DB8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AB340062-66B7-4F17-ACA5-0E2DE82BD8C2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192845C2-F757-4750-8A11-286E5F49B7B4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F70707E7-2A20-4A56-8086-F963720B11A1}"/>
                    </a:ext>
                  </a:extLst>
                </p:cNvPr>
                <p:cNvSpPr/>
                <p:nvPr/>
              </p:nvSpPr>
              <p:spPr>
                <a:xfrm rot="748713">
                  <a:off x="1558738" y="4518746"/>
                  <a:ext cx="217140" cy="108720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5" name="Rectangle: Rounded Corners 34">
                <a:extLst>
                  <a:ext uri="{FF2B5EF4-FFF2-40B4-BE49-F238E27FC236}">
                    <a16:creationId xmlns:a16="http://schemas.microsoft.com/office/drawing/2014/main" id="{497CF089-399B-4261-820C-DFCA13D0588D}"/>
                  </a:ext>
                </a:extLst>
              </p:cNvPr>
              <p:cNvSpPr/>
              <p:nvPr/>
            </p:nvSpPr>
            <p:spPr>
              <a:xfrm rot="16200000">
                <a:off x="1409757" y="4591700"/>
                <a:ext cx="463943" cy="1108364"/>
              </a:xfrm>
              <a:prstGeom prst="roundRect">
                <a:avLst/>
              </a:prstGeom>
              <a:blipFill dpi="0" rotWithShape="0">
                <a:blip r:embed="rId5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เกียจคร้าน</a:t>
                </a:r>
              </a:p>
            </p:txBody>
          </p:sp>
          <p:grpSp>
            <p:nvGrpSpPr>
              <p:cNvPr id="11" name="Group 57">
                <a:extLst>
                  <a:ext uri="{FF2B5EF4-FFF2-40B4-BE49-F238E27FC236}">
                    <a16:creationId xmlns:a16="http://schemas.microsoft.com/office/drawing/2014/main" id="{3FB21116-378C-4980-90D8-C188962DF790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4F61AC6C-2AAC-41D3-A69C-751D6C16ABE9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A0FECE7E-866B-42D0-88E2-7D06F0020117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FA741409-EA00-4BFD-BC0B-ED14C40B8072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42B893B5-3E12-466C-8261-378441727284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870FAA0F-7242-4BBB-A117-A6006BD4BE70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4" name="ตัวเลือก 2">
            <a:extLst>
              <a:ext uri="{FF2B5EF4-FFF2-40B4-BE49-F238E27FC236}">
                <a16:creationId xmlns:a16="http://schemas.microsoft.com/office/drawing/2014/main" id="{D61FD367-5819-4A13-9DD7-270678A3F74F}"/>
              </a:ext>
            </a:extLst>
          </p:cNvPr>
          <p:cNvGrpSpPr/>
          <p:nvPr/>
        </p:nvGrpSpPr>
        <p:grpSpPr>
          <a:xfrm>
            <a:off x="7919111" y="3520374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5" name="Group 231">
              <a:extLst>
                <a:ext uri="{FF2B5EF4-FFF2-40B4-BE49-F238E27FC236}">
                  <a16:creationId xmlns:a16="http://schemas.microsoft.com/office/drawing/2014/main" id="{86B7BA3C-3AD4-4C43-81CF-0DFE9A53D46E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6" name="Group 233">
                <a:extLst>
                  <a:ext uri="{FF2B5EF4-FFF2-40B4-BE49-F238E27FC236}">
                    <a16:creationId xmlns:a16="http://schemas.microsoft.com/office/drawing/2014/main" id="{E3FA36E0-EFEB-4EE3-B85F-D0CEFD68B128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41" name="Freeform: Shape 240">
                  <a:extLst>
                    <a:ext uri="{FF2B5EF4-FFF2-40B4-BE49-F238E27FC236}">
                      <a16:creationId xmlns:a16="http://schemas.microsoft.com/office/drawing/2014/main" id="{7C484F4F-A330-49AE-AE3E-607F7E2843B3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2" name="Oval 241">
                  <a:extLst>
                    <a:ext uri="{FF2B5EF4-FFF2-40B4-BE49-F238E27FC236}">
                      <a16:creationId xmlns:a16="http://schemas.microsoft.com/office/drawing/2014/main" id="{817A13A7-FF56-4E05-B7B8-6450AC9361E2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3" name="Oval 242">
                  <a:extLst>
                    <a:ext uri="{FF2B5EF4-FFF2-40B4-BE49-F238E27FC236}">
                      <a16:creationId xmlns:a16="http://schemas.microsoft.com/office/drawing/2014/main" id="{48F04DA5-9DA9-4859-B7C2-3D14BE487A03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4" name="Oval 243">
                  <a:extLst>
                    <a:ext uri="{FF2B5EF4-FFF2-40B4-BE49-F238E27FC236}">
                      <a16:creationId xmlns:a16="http://schemas.microsoft.com/office/drawing/2014/main" id="{942C11FC-0C19-4F40-9860-EDEB40340A29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5" name="Oval 244">
                  <a:extLst>
                    <a:ext uri="{FF2B5EF4-FFF2-40B4-BE49-F238E27FC236}">
                      <a16:creationId xmlns:a16="http://schemas.microsoft.com/office/drawing/2014/main" id="{C95E9298-7882-4C09-8FCA-201C2D7EC6CF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6" name="Oval 245">
                  <a:extLst>
                    <a:ext uri="{FF2B5EF4-FFF2-40B4-BE49-F238E27FC236}">
                      <a16:creationId xmlns:a16="http://schemas.microsoft.com/office/drawing/2014/main" id="{443E4543-7E8A-4C5D-BA91-2F6D7BD32E11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7" name="Rectangle: Rounded Corners 246">
                  <a:extLst>
                    <a:ext uri="{FF2B5EF4-FFF2-40B4-BE49-F238E27FC236}">
                      <a16:creationId xmlns:a16="http://schemas.microsoft.com/office/drawing/2014/main" id="{2C5195FB-FD3D-45A7-B5BD-25979B2912A6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8" name="Rectangle: Rounded Corners 247">
                  <a:extLst>
                    <a:ext uri="{FF2B5EF4-FFF2-40B4-BE49-F238E27FC236}">
                      <a16:creationId xmlns:a16="http://schemas.microsoft.com/office/drawing/2014/main" id="{7BD0AAEC-1E92-45AC-A7C2-944FBAB16CCC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9" name="Rectangle: Rounded Corners 248">
                  <a:extLst>
                    <a:ext uri="{FF2B5EF4-FFF2-40B4-BE49-F238E27FC236}">
                      <a16:creationId xmlns:a16="http://schemas.microsoft.com/office/drawing/2014/main" id="{CE9BE257-B489-4F4B-8DD3-17BCFF8B8230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0" name="Rectangle: Rounded Corners 249">
                  <a:extLst>
                    <a:ext uri="{FF2B5EF4-FFF2-40B4-BE49-F238E27FC236}">
                      <a16:creationId xmlns:a16="http://schemas.microsoft.com/office/drawing/2014/main" id="{B096B491-7212-4CD0-BD11-04FF4FE4286B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1" name="Rectangle: Rounded Corners 250">
                  <a:extLst>
                    <a:ext uri="{FF2B5EF4-FFF2-40B4-BE49-F238E27FC236}">
                      <a16:creationId xmlns:a16="http://schemas.microsoft.com/office/drawing/2014/main" id="{7F3208C2-F6BF-4DE4-B2AD-2D7476C7F909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2" name="Rectangle: Rounded Corners 251">
                  <a:extLst>
                    <a:ext uri="{FF2B5EF4-FFF2-40B4-BE49-F238E27FC236}">
                      <a16:creationId xmlns:a16="http://schemas.microsoft.com/office/drawing/2014/main" id="{92F6702C-D2B2-4FB8-A099-2A63CA6056BF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2CF8DE09-2C98-4DF0-B97A-23BA5BFE7087}"/>
                    </a:ext>
                  </a:extLst>
                </p:cNvPr>
                <p:cNvSpPr/>
                <p:nvPr/>
              </p:nvSpPr>
              <p:spPr>
                <a:xfrm>
                  <a:off x="1626463" y="4532180"/>
                  <a:ext cx="104294" cy="7895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35" name="Rectangle: Rounded Corners 234">
                <a:extLst>
                  <a:ext uri="{FF2B5EF4-FFF2-40B4-BE49-F238E27FC236}">
                    <a16:creationId xmlns:a16="http://schemas.microsoft.com/office/drawing/2014/main" id="{4EB40022-3101-47F8-A10A-57946F7F8528}"/>
                  </a:ext>
                </a:extLst>
              </p:cNvPr>
              <p:cNvSpPr/>
              <p:nvPr/>
            </p:nvSpPr>
            <p:spPr>
              <a:xfrm rot="16200000">
                <a:off x="1436627" y="4657018"/>
                <a:ext cx="463943" cy="928915"/>
              </a:xfrm>
              <a:prstGeom prst="roundRect">
                <a:avLst/>
              </a:prstGeom>
              <a:blipFill dpi="0" rotWithShape="0">
                <a:blip r:embed="rId5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ลามก</a:t>
                </a:r>
              </a:p>
            </p:txBody>
          </p:sp>
          <p:grpSp>
            <p:nvGrpSpPr>
              <p:cNvPr id="27" name="Group 235">
                <a:extLst>
                  <a:ext uri="{FF2B5EF4-FFF2-40B4-BE49-F238E27FC236}">
                    <a16:creationId xmlns:a16="http://schemas.microsoft.com/office/drawing/2014/main" id="{40C745E8-114F-4C3F-BA00-6D206655871F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8AC50DB7-E061-4DF6-88A9-5723D72815CA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7F7BE941-593B-412D-BC22-C1A4343189E2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9" name="Oval 238">
                  <a:extLst>
                    <a:ext uri="{FF2B5EF4-FFF2-40B4-BE49-F238E27FC236}">
                      <a16:creationId xmlns:a16="http://schemas.microsoft.com/office/drawing/2014/main" id="{C7B904D0-3566-42C8-BAC2-7B6CC95E5B1E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0908A89F-89A0-4A32-822C-15B96724FAE7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1FB651AB-DF80-4FC3-BAD5-339213B91A04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8" name="ตัวเลือก 3">
            <a:extLst>
              <a:ext uri="{FF2B5EF4-FFF2-40B4-BE49-F238E27FC236}">
                <a16:creationId xmlns:a16="http://schemas.microsoft.com/office/drawing/2014/main" id="{371304D5-4FDB-4E9C-8EA8-516A31C65F4E}"/>
              </a:ext>
            </a:extLst>
          </p:cNvPr>
          <p:cNvGrpSpPr/>
          <p:nvPr/>
        </p:nvGrpSpPr>
        <p:grpSpPr>
          <a:xfrm>
            <a:off x="910297" y="3836520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9" name="Group 254">
              <a:extLst>
                <a:ext uri="{FF2B5EF4-FFF2-40B4-BE49-F238E27FC236}">
                  <a16:creationId xmlns:a16="http://schemas.microsoft.com/office/drawing/2014/main" id="{D0834275-2F85-4A76-8163-5E693F7FE5F7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30" name="Group 256">
                <a:extLst>
                  <a:ext uri="{FF2B5EF4-FFF2-40B4-BE49-F238E27FC236}">
                    <a16:creationId xmlns:a16="http://schemas.microsoft.com/office/drawing/2014/main" id="{CF1FB144-3992-4734-BF0D-D74DFC0E4280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64" name="Freeform: Shape 263">
                  <a:extLst>
                    <a:ext uri="{FF2B5EF4-FFF2-40B4-BE49-F238E27FC236}">
                      <a16:creationId xmlns:a16="http://schemas.microsoft.com/office/drawing/2014/main" id="{8363DE0F-41B4-4FB5-B6CA-8D7ACBE9C1DC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5" name="Oval 264">
                  <a:extLst>
                    <a:ext uri="{FF2B5EF4-FFF2-40B4-BE49-F238E27FC236}">
                      <a16:creationId xmlns:a16="http://schemas.microsoft.com/office/drawing/2014/main" id="{0362B929-C33A-4AAA-BD57-687FA9A8817E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6" name="Oval 265">
                  <a:extLst>
                    <a:ext uri="{FF2B5EF4-FFF2-40B4-BE49-F238E27FC236}">
                      <a16:creationId xmlns:a16="http://schemas.microsoft.com/office/drawing/2014/main" id="{6E13D98C-FE33-4861-95E6-F728919D70D4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7" name="Oval 266">
                  <a:extLst>
                    <a:ext uri="{FF2B5EF4-FFF2-40B4-BE49-F238E27FC236}">
                      <a16:creationId xmlns:a16="http://schemas.microsoft.com/office/drawing/2014/main" id="{B07DB407-DBE5-4405-A457-4EECC8F3EE66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8" name="Oval 267">
                  <a:extLst>
                    <a:ext uri="{FF2B5EF4-FFF2-40B4-BE49-F238E27FC236}">
                      <a16:creationId xmlns:a16="http://schemas.microsoft.com/office/drawing/2014/main" id="{ED31F4BD-F864-4006-B8A0-DA53980D7200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9" name="Oval 268">
                  <a:extLst>
                    <a:ext uri="{FF2B5EF4-FFF2-40B4-BE49-F238E27FC236}">
                      <a16:creationId xmlns:a16="http://schemas.microsoft.com/office/drawing/2014/main" id="{385D2B27-C960-40C1-8A14-2B2AB2D4F662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0" name="Rectangle: Rounded Corners 269">
                  <a:extLst>
                    <a:ext uri="{FF2B5EF4-FFF2-40B4-BE49-F238E27FC236}">
                      <a16:creationId xmlns:a16="http://schemas.microsoft.com/office/drawing/2014/main" id="{DBC518D6-1E03-4041-85E4-A978497621BF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1" name="Rectangle: Rounded Corners 270">
                  <a:extLst>
                    <a:ext uri="{FF2B5EF4-FFF2-40B4-BE49-F238E27FC236}">
                      <a16:creationId xmlns:a16="http://schemas.microsoft.com/office/drawing/2014/main" id="{3F2985B5-7D91-4C14-B4A3-AA84600A7326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2" name="Rectangle: Rounded Corners 271">
                  <a:extLst>
                    <a:ext uri="{FF2B5EF4-FFF2-40B4-BE49-F238E27FC236}">
                      <a16:creationId xmlns:a16="http://schemas.microsoft.com/office/drawing/2014/main" id="{FA88D202-52A6-4FC1-9E71-6195DE0E56D1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3" name="Rectangle: Rounded Corners 272">
                  <a:extLst>
                    <a:ext uri="{FF2B5EF4-FFF2-40B4-BE49-F238E27FC236}">
                      <a16:creationId xmlns:a16="http://schemas.microsoft.com/office/drawing/2014/main" id="{CA880C6D-91BA-4DB6-9C01-F70A96416BA4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4" name="Rectangle: Rounded Corners 273">
                  <a:extLst>
                    <a:ext uri="{FF2B5EF4-FFF2-40B4-BE49-F238E27FC236}">
                      <a16:creationId xmlns:a16="http://schemas.microsoft.com/office/drawing/2014/main" id="{7A332095-60F7-4BC4-90F8-3BDAA1B9AB4B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5" name="Rectangle: Rounded Corners 274">
                  <a:extLst>
                    <a:ext uri="{FF2B5EF4-FFF2-40B4-BE49-F238E27FC236}">
                      <a16:creationId xmlns:a16="http://schemas.microsoft.com/office/drawing/2014/main" id="{87FDED9E-B099-4462-995D-BDC41B0F2982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6" name="Oval 275">
                  <a:extLst>
                    <a:ext uri="{FF2B5EF4-FFF2-40B4-BE49-F238E27FC236}">
                      <a16:creationId xmlns:a16="http://schemas.microsoft.com/office/drawing/2014/main" id="{4E3BDFCF-F796-400B-8A0D-47C5FD052080}"/>
                    </a:ext>
                  </a:extLst>
                </p:cNvPr>
                <p:cNvSpPr/>
                <p:nvPr/>
              </p:nvSpPr>
              <p:spPr>
                <a:xfrm>
                  <a:off x="1525980" y="4532180"/>
                  <a:ext cx="285237" cy="8195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58" name="Rectangle: Rounded Corners 257">
                <a:extLst>
                  <a:ext uri="{FF2B5EF4-FFF2-40B4-BE49-F238E27FC236}">
                    <a16:creationId xmlns:a16="http://schemas.microsoft.com/office/drawing/2014/main" id="{6701FEBB-8E60-4393-817B-FC409CA1DFDF}"/>
                  </a:ext>
                </a:extLst>
              </p:cNvPr>
              <p:cNvSpPr/>
              <p:nvPr/>
            </p:nvSpPr>
            <p:spPr>
              <a:xfrm rot="16200000">
                <a:off x="1436627" y="4613474"/>
                <a:ext cx="463943" cy="928915"/>
              </a:xfrm>
              <a:prstGeom prst="roundRect">
                <a:avLst/>
              </a:prstGeom>
              <a:blipFill dpi="0" rotWithShape="0">
                <a:blip r:embed="rId5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จองหอง</a:t>
                </a:r>
              </a:p>
            </p:txBody>
          </p:sp>
          <p:grpSp>
            <p:nvGrpSpPr>
              <p:cNvPr id="31" name="Group 258">
                <a:extLst>
                  <a:ext uri="{FF2B5EF4-FFF2-40B4-BE49-F238E27FC236}">
                    <a16:creationId xmlns:a16="http://schemas.microsoft.com/office/drawing/2014/main" id="{A99ACACB-2B74-4843-A500-F2D01D6C7390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60" name="Freeform: Shape 259">
                  <a:extLst>
                    <a:ext uri="{FF2B5EF4-FFF2-40B4-BE49-F238E27FC236}">
                      <a16:creationId xmlns:a16="http://schemas.microsoft.com/office/drawing/2014/main" id="{E3C09190-4E16-4E61-A2C1-D1B009A740B2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1" name="Freeform: Shape 260">
                  <a:extLst>
                    <a:ext uri="{FF2B5EF4-FFF2-40B4-BE49-F238E27FC236}">
                      <a16:creationId xmlns:a16="http://schemas.microsoft.com/office/drawing/2014/main" id="{19D66BF2-4B7F-4136-8C51-161838DED638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2" name="Oval 261">
                  <a:extLst>
                    <a:ext uri="{FF2B5EF4-FFF2-40B4-BE49-F238E27FC236}">
                      <a16:creationId xmlns:a16="http://schemas.microsoft.com/office/drawing/2014/main" id="{F0CDF91D-787F-4EB2-A291-9BAFEE78FFA7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3" name="Oval 262">
                  <a:extLst>
                    <a:ext uri="{FF2B5EF4-FFF2-40B4-BE49-F238E27FC236}">
                      <a16:creationId xmlns:a16="http://schemas.microsoft.com/office/drawing/2014/main" id="{F7AA3670-5634-46B5-B1CB-15BEA8E8F2E0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12F7D294-AFDC-4C4C-A787-8420BB47E33A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4" name="ตัวเลือก 4">
            <a:extLst>
              <a:ext uri="{FF2B5EF4-FFF2-40B4-BE49-F238E27FC236}">
                <a16:creationId xmlns:a16="http://schemas.microsoft.com/office/drawing/2014/main" id="{DCA81F56-5C7B-4999-B914-9857B8CCC2F4}"/>
              </a:ext>
            </a:extLst>
          </p:cNvPr>
          <p:cNvGrpSpPr/>
          <p:nvPr/>
        </p:nvGrpSpPr>
        <p:grpSpPr>
          <a:xfrm>
            <a:off x="9914723" y="4456620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25" name="Group 277">
              <a:extLst>
                <a:ext uri="{FF2B5EF4-FFF2-40B4-BE49-F238E27FC236}">
                  <a16:creationId xmlns:a16="http://schemas.microsoft.com/office/drawing/2014/main" id="{9BDFFADD-4EB6-4A47-978F-605A8F783303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26" name="Group 279">
                <a:extLst>
                  <a:ext uri="{FF2B5EF4-FFF2-40B4-BE49-F238E27FC236}">
                    <a16:creationId xmlns:a16="http://schemas.microsoft.com/office/drawing/2014/main" id="{28718B8A-1FF1-423D-A942-AD88620BE135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287" name="Freeform: Shape 286">
                  <a:extLst>
                    <a:ext uri="{FF2B5EF4-FFF2-40B4-BE49-F238E27FC236}">
                      <a16:creationId xmlns:a16="http://schemas.microsoft.com/office/drawing/2014/main" id="{80ACEC7C-3F00-4C6E-9D9A-43967021641D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8" name="Oval 287">
                  <a:extLst>
                    <a:ext uri="{FF2B5EF4-FFF2-40B4-BE49-F238E27FC236}">
                      <a16:creationId xmlns:a16="http://schemas.microsoft.com/office/drawing/2014/main" id="{F78686C8-B0E3-4814-8BBC-73AA30CFFB34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9" name="Oval 288">
                  <a:extLst>
                    <a:ext uri="{FF2B5EF4-FFF2-40B4-BE49-F238E27FC236}">
                      <a16:creationId xmlns:a16="http://schemas.microsoft.com/office/drawing/2014/main" id="{5A0CF527-1E80-4AD4-AC7E-116AAA438092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0" name="Oval 289">
                  <a:extLst>
                    <a:ext uri="{FF2B5EF4-FFF2-40B4-BE49-F238E27FC236}">
                      <a16:creationId xmlns:a16="http://schemas.microsoft.com/office/drawing/2014/main" id="{4817C4D8-348E-4502-9531-141DC706A2A0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1" name="Oval 290">
                  <a:extLst>
                    <a:ext uri="{FF2B5EF4-FFF2-40B4-BE49-F238E27FC236}">
                      <a16:creationId xmlns:a16="http://schemas.microsoft.com/office/drawing/2014/main" id="{ED4CCE56-2342-42AE-86C9-ADC37870966D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2" name="Oval 291">
                  <a:extLst>
                    <a:ext uri="{FF2B5EF4-FFF2-40B4-BE49-F238E27FC236}">
                      <a16:creationId xmlns:a16="http://schemas.microsoft.com/office/drawing/2014/main" id="{AD0AC91C-8740-4D81-8590-7F7FAD69EA99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3" name="Rectangle: Rounded Corners 292">
                  <a:extLst>
                    <a:ext uri="{FF2B5EF4-FFF2-40B4-BE49-F238E27FC236}">
                      <a16:creationId xmlns:a16="http://schemas.microsoft.com/office/drawing/2014/main" id="{E7145287-FD49-4DBA-85C5-4CBFD2F356FF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4" name="Rectangle: Rounded Corners 293">
                  <a:extLst>
                    <a:ext uri="{FF2B5EF4-FFF2-40B4-BE49-F238E27FC236}">
                      <a16:creationId xmlns:a16="http://schemas.microsoft.com/office/drawing/2014/main" id="{2DC31801-8659-48C4-8746-867839DEC196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5" name="Rectangle: Rounded Corners 294">
                  <a:extLst>
                    <a:ext uri="{FF2B5EF4-FFF2-40B4-BE49-F238E27FC236}">
                      <a16:creationId xmlns:a16="http://schemas.microsoft.com/office/drawing/2014/main" id="{C4CD1F52-485D-440D-B4AE-C511BD90F0E3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6" name="Rectangle: Rounded Corners 295">
                  <a:extLst>
                    <a:ext uri="{FF2B5EF4-FFF2-40B4-BE49-F238E27FC236}">
                      <a16:creationId xmlns:a16="http://schemas.microsoft.com/office/drawing/2014/main" id="{8B6F7D6B-1D54-44BF-883C-54ABD1B13E11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7" name="Rectangle: Rounded Corners 296">
                  <a:extLst>
                    <a:ext uri="{FF2B5EF4-FFF2-40B4-BE49-F238E27FC236}">
                      <a16:creationId xmlns:a16="http://schemas.microsoft.com/office/drawing/2014/main" id="{51505A8F-F7C6-45B0-A542-D81E20C53625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8" name="Rectangle: Rounded Corners 297">
                  <a:extLst>
                    <a:ext uri="{FF2B5EF4-FFF2-40B4-BE49-F238E27FC236}">
                      <a16:creationId xmlns:a16="http://schemas.microsoft.com/office/drawing/2014/main" id="{39871E06-EC73-420D-BA66-C18F349638A9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9" name="Oval 298">
                  <a:extLst>
                    <a:ext uri="{FF2B5EF4-FFF2-40B4-BE49-F238E27FC236}">
                      <a16:creationId xmlns:a16="http://schemas.microsoft.com/office/drawing/2014/main" id="{F40643D2-AE45-43B3-B3CE-6B8E0880239C}"/>
                    </a:ext>
                  </a:extLst>
                </p:cNvPr>
                <p:cNvSpPr/>
                <p:nvPr/>
              </p:nvSpPr>
              <p:spPr>
                <a:xfrm rot="5669355">
                  <a:off x="1591581" y="4533953"/>
                  <a:ext cx="157413" cy="10301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281" name="Rectangle: Rounded Corners 280">
                <a:extLst>
                  <a:ext uri="{FF2B5EF4-FFF2-40B4-BE49-F238E27FC236}">
                    <a16:creationId xmlns:a16="http://schemas.microsoft.com/office/drawing/2014/main" id="{FA8E9C07-7804-4DB3-AF32-5CD9BB1E40B0}"/>
                  </a:ext>
                </a:extLst>
              </p:cNvPr>
              <p:cNvSpPr/>
              <p:nvPr/>
            </p:nvSpPr>
            <p:spPr>
              <a:xfrm rot="16200000">
                <a:off x="1436627" y="4624360"/>
                <a:ext cx="463943" cy="928915"/>
              </a:xfrm>
              <a:prstGeom prst="roundRect">
                <a:avLst/>
              </a:prstGeom>
              <a:blipFill dpi="0" rotWithShape="0">
                <a:blip r:embed="rId5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โมโห</a:t>
                </a:r>
              </a:p>
            </p:txBody>
          </p:sp>
          <p:grpSp>
            <p:nvGrpSpPr>
              <p:cNvPr id="227" name="Group 281">
                <a:extLst>
                  <a:ext uri="{FF2B5EF4-FFF2-40B4-BE49-F238E27FC236}">
                    <a16:creationId xmlns:a16="http://schemas.microsoft.com/office/drawing/2014/main" id="{38DA613B-9BD1-4408-8525-8C8F6716734F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283" name="Freeform: Shape 282">
                  <a:extLst>
                    <a:ext uri="{FF2B5EF4-FFF2-40B4-BE49-F238E27FC236}">
                      <a16:creationId xmlns:a16="http://schemas.microsoft.com/office/drawing/2014/main" id="{CA415B07-10D5-4256-8954-5017300C0A54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4" name="Freeform: Shape 283">
                  <a:extLst>
                    <a:ext uri="{FF2B5EF4-FFF2-40B4-BE49-F238E27FC236}">
                      <a16:creationId xmlns:a16="http://schemas.microsoft.com/office/drawing/2014/main" id="{8AAF7496-C2ED-4B60-9D59-953527BFE6FB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5" name="Oval 284">
                  <a:extLst>
                    <a:ext uri="{FF2B5EF4-FFF2-40B4-BE49-F238E27FC236}">
                      <a16:creationId xmlns:a16="http://schemas.microsoft.com/office/drawing/2014/main" id="{E7CFDBE7-1DE8-4E8A-B313-0E7417BC94B6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86" name="Oval 285">
                  <a:extLst>
                    <a:ext uri="{FF2B5EF4-FFF2-40B4-BE49-F238E27FC236}">
                      <a16:creationId xmlns:a16="http://schemas.microsoft.com/office/drawing/2014/main" id="{BAAB574A-8DAC-45E3-924F-AFDF0B1BDACD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39FB6765-1B26-42B0-844B-B841064E677F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8" name="ตัวเลือก 5">
            <a:extLst>
              <a:ext uri="{FF2B5EF4-FFF2-40B4-BE49-F238E27FC236}">
                <a16:creationId xmlns:a16="http://schemas.microsoft.com/office/drawing/2014/main" id="{B2CD544D-9B72-408F-95E4-7EAA03034A68}"/>
              </a:ext>
            </a:extLst>
          </p:cNvPr>
          <p:cNvGrpSpPr/>
          <p:nvPr/>
        </p:nvGrpSpPr>
        <p:grpSpPr>
          <a:xfrm>
            <a:off x="3532131" y="3196996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230" name="Group 300">
              <a:extLst>
                <a:ext uri="{FF2B5EF4-FFF2-40B4-BE49-F238E27FC236}">
                  <a16:creationId xmlns:a16="http://schemas.microsoft.com/office/drawing/2014/main" id="{F2C20C78-FB71-400A-8D79-E98CA8158218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231" name="Group 302">
                <a:extLst>
                  <a:ext uri="{FF2B5EF4-FFF2-40B4-BE49-F238E27FC236}">
                    <a16:creationId xmlns:a16="http://schemas.microsoft.com/office/drawing/2014/main" id="{71B38710-8B1B-42F0-9AC2-981EE39E90F8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64544109-996D-4163-9590-C70062642E59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1" name="Oval 310">
                  <a:extLst>
                    <a:ext uri="{FF2B5EF4-FFF2-40B4-BE49-F238E27FC236}">
                      <a16:creationId xmlns:a16="http://schemas.microsoft.com/office/drawing/2014/main" id="{C62D55A3-F53F-4F3D-ABF2-091DBA2BF209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2" name="Oval 311">
                  <a:extLst>
                    <a:ext uri="{FF2B5EF4-FFF2-40B4-BE49-F238E27FC236}">
                      <a16:creationId xmlns:a16="http://schemas.microsoft.com/office/drawing/2014/main" id="{6CDDF1D6-4EBD-44AF-BA4F-6CD5577CF9B9}"/>
                    </a:ext>
                  </a:extLst>
                </p:cNvPr>
                <p:cNvSpPr/>
                <p:nvPr/>
              </p:nvSpPr>
              <p:spPr>
                <a:xfrm>
                  <a:off x="1532483" y="428870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3" name="Oval 312">
                  <a:extLst>
                    <a:ext uri="{FF2B5EF4-FFF2-40B4-BE49-F238E27FC236}">
                      <a16:creationId xmlns:a16="http://schemas.microsoft.com/office/drawing/2014/main" id="{D53F3263-9928-4B60-BFAC-8D7F80669A1A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4" name="Oval 313">
                  <a:extLst>
                    <a:ext uri="{FF2B5EF4-FFF2-40B4-BE49-F238E27FC236}">
                      <a16:creationId xmlns:a16="http://schemas.microsoft.com/office/drawing/2014/main" id="{6688874C-0964-4059-AD5C-44DACC7227AD}"/>
                    </a:ext>
                  </a:extLst>
                </p:cNvPr>
                <p:cNvSpPr/>
                <p:nvPr/>
              </p:nvSpPr>
              <p:spPr>
                <a:xfrm>
                  <a:off x="1702160" y="428307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5" name="Oval 314">
                  <a:extLst>
                    <a:ext uri="{FF2B5EF4-FFF2-40B4-BE49-F238E27FC236}">
                      <a16:creationId xmlns:a16="http://schemas.microsoft.com/office/drawing/2014/main" id="{E796F802-16EB-4764-8391-119818F7B886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6" name="Rectangle: Rounded Corners 315">
                  <a:extLst>
                    <a:ext uri="{FF2B5EF4-FFF2-40B4-BE49-F238E27FC236}">
                      <a16:creationId xmlns:a16="http://schemas.microsoft.com/office/drawing/2014/main" id="{7B240089-E7CA-4AD3-8B22-35318EC14C50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7" name="Rectangle: Rounded Corners 316">
                  <a:extLst>
                    <a:ext uri="{FF2B5EF4-FFF2-40B4-BE49-F238E27FC236}">
                      <a16:creationId xmlns:a16="http://schemas.microsoft.com/office/drawing/2014/main" id="{DC5B3537-873A-44EB-A722-90014E26074A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8" name="Rectangle: Rounded Corners 317">
                  <a:extLst>
                    <a:ext uri="{FF2B5EF4-FFF2-40B4-BE49-F238E27FC236}">
                      <a16:creationId xmlns:a16="http://schemas.microsoft.com/office/drawing/2014/main" id="{7C1EC3C6-4DE9-4E73-8A05-CD1FCA4C1514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9" name="Rectangle: Rounded Corners 318">
                  <a:extLst>
                    <a:ext uri="{FF2B5EF4-FFF2-40B4-BE49-F238E27FC236}">
                      <a16:creationId xmlns:a16="http://schemas.microsoft.com/office/drawing/2014/main" id="{F1CDD227-96A9-4238-9AD9-A7098394E025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0" name="Rectangle: Rounded Corners 319">
                  <a:extLst>
                    <a:ext uri="{FF2B5EF4-FFF2-40B4-BE49-F238E27FC236}">
                      <a16:creationId xmlns:a16="http://schemas.microsoft.com/office/drawing/2014/main" id="{D22549D0-CF70-4012-8E34-AC8404EF3B82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1" name="Rectangle: Rounded Corners 320">
                  <a:extLst>
                    <a:ext uri="{FF2B5EF4-FFF2-40B4-BE49-F238E27FC236}">
                      <a16:creationId xmlns:a16="http://schemas.microsoft.com/office/drawing/2014/main" id="{3787C080-B855-42DD-AE18-90BDC18EAF30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2" name="Oval 321">
                  <a:extLst>
                    <a:ext uri="{FF2B5EF4-FFF2-40B4-BE49-F238E27FC236}">
                      <a16:creationId xmlns:a16="http://schemas.microsoft.com/office/drawing/2014/main" id="{437D3B91-E395-48C3-BADC-DDEDDF095A4D}"/>
                    </a:ext>
                  </a:extLst>
                </p:cNvPr>
                <p:cNvSpPr/>
                <p:nvPr/>
              </p:nvSpPr>
              <p:spPr>
                <a:xfrm rot="10800000">
                  <a:off x="1525980" y="4567305"/>
                  <a:ext cx="285237" cy="468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304" name="Rectangle: Rounded Corners 303">
                <a:extLst>
                  <a:ext uri="{FF2B5EF4-FFF2-40B4-BE49-F238E27FC236}">
                    <a16:creationId xmlns:a16="http://schemas.microsoft.com/office/drawing/2014/main" id="{4B80C33F-6F9A-4D52-B213-47595636DA7D}"/>
                  </a:ext>
                </a:extLst>
              </p:cNvPr>
              <p:cNvSpPr/>
              <p:nvPr/>
            </p:nvSpPr>
            <p:spPr>
              <a:xfrm rot="16200000">
                <a:off x="1436627" y="4613474"/>
                <a:ext cx="463943" cy="928915"/>
              </a:xfrm>
              <a:prstGeom prst="roundRect">
                <a:avLst/>
              </a:prstGeom>
              <a:blipFill dpi="0" rotWithShape="0">
                <a:blip r:embed="rId5"/>
                <a:srcRect/>
                <a:tile tx="0" ty="0" sx="60000" sy="60000" flip="none" algn="tl"/>
              </a:blipFill>
              <a:ln>
                <a:solidFill>
                  <a:srgbClr val="85632E"/>
                </a:solidFill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h-TH" sz="2400" b="1" kern="0" dirty="0">
                    <a:solidFill>
                      <a:srgbClr val="0000FF"/>
                    </a:solidFill>
                  </a:rPr>
                  <a:t>ตระหนี่</a:t>
                </a:r>
              </a:p>
            </p:txBody>
          </p:sp>
          <p:grpSp>
            <p:nvGrpSpPr>
              <p:cNvPr id="232" name="Group 304">
                <a:extLst>
                  <a:ext uri="{FF2B5EF4-FFF2-40B4-BE49-F238E27FC236}">
                    <a16:creationId xmlns:a16="http://schemas.microsoft.com/office/drawing/2014/main" id="{2B461521-49B0-4558-869F-E95278493714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306" name="Freeform: Shape 305">
                  <a:extLst>
                    <a:ext uri="{FF2B5EF4-FFF2-40B4-BE49-F238E27FC236}">
                      <a16:creationId xmlns:a16="http://schemas.microsoft.com/office/drawing/2014/main" id="{CF0C31FF-E95E-44CF-B87C-920F0707BB4F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7" name="Freeform: Shape 306">
                  <a:extLst>
                    <a:ext uri="{FF2B5EF4-FFF2-40B4-BE49-F238E27FC236}">
                      <a16:creationId xmlns:a16="http://schemas.microsoft.com/office/drawing/2014/main" id="{415269DD-4AF1-440C-8E5D-2C2FDB68E2B8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8" name="Oval 307">
                  <a:extLst>
                    <a:ext uri="{FF2B5EF4-FFF2-40B4-BE49-F238E27FC236}">
                      <a16:creationId xmlns:a16="http://schemas.microsoft.com/office/drawing/2014/main" id="{6CA6652D-FE36-4414-A184-D644A74E2AA8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9" name="Oval 308">
                  <a:extLst>
                    <a:ext uri="{FF2B5EF4-FFF2-40B4-BE49-F238E27FC236}">
                      <a16:creationId xmlns:a16="http://schemas.microsoft.com/office/drawing/2014/main" id="{987217B7-8990-4786-9711-4677FCDED371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268B0603-4785-4E54-8CD6-2CE3EC50EA90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34" name="ฆ้อน 1">
            <a:extLst>
              <a:ext uri="{FF2B5EF4-FFF2-40B4-BE49-F238E27FC236}">
                <a16:creationId xmlns:a16="http://schemas.microsoft.com/office/drawing/2014/main" id="{F6CA8107-DCAF-4DEC-944F-0A76533EFEF8}"/>
              </a:ext>
            </a:extLst>
          </p:cNvPr>
          <p:cNvGrpSpPr/>
          <p:nvPr/>
        </p:nvGrpSpPr>
        <p:grpSpPr>
          <a:xfrm rot="19520327">
            <a:off x="5297845" y="2842311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F0AFF309-1C32-43D4-8014-E23109EAFA0E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D78A96C8-FE1A-4FBD-89E1-FF3E82CF7ED8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36" name="ฆ้อน 2">
            <a:extLst>
              <a:ext uri="{FF2B5EF4-FFF2-40B4-BE49-F238E27FC236}">
                <a16:creationId xmlns:a16="http://schemas.microsoft.com/office/drawing/2014/main" id="{03F7BE75-AA72-453C-9B50-A8A8E9552D42}"/>
              </a:ext>
            </a:extLst>
          </p:cNvPr>
          <p:cNvGrpSpPr/>
          <p:nvPr/>
        </p:nvGrpSpPr>
        <p:grpSpPr>
          <a:xfrm rot="20663549">
            <a:off x="8263985" y="2157636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B253333E-0723-40E5-9444-C5D0E74FABA1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FA2CBD1B-F0C9-4B5B-A4E2-F92EED9D1FFC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54" name="ฆ้อน 3">
            <a:extLst>
              <a:ext uri="{FF2B5EF4-FFF2-40B4-BE49-F238E27FC236}">
                <a16:creationId xmlns:a16="http://schemas.microsoft.com/office/drawing/2014/main" id="{9CD01F10-389C-4B68-9B23-B1528415FC59}"/>
              </a:ext>
            </a:extLst>
          </p:cNvPr>
          <p:cNvGrpSpPr/>
          <p:nvPr/>
        </p:nvGrpSpPr>
        <p:grpSpPr>
          <a:xfrm rot="1030268">
            <a:off x="1459760" y="3120473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2D7CF7A0-2800-4075-8149-1EA263B93F91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423DBFB3-2ED0-4B5C-82EC-0B0ACAB07779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55" name="ฆ้อน 4">
            <a:extLst>
              <a:ext uri="{FF2B5EF4-FFF2-40B4-BE49-F238E27FC236}">
                <a16:creationId xmlns:a16="http://schemas.microsoft.com/office/drawing/2014/main" id="{B70909B3-ADDC-4133-A587-2EF3813A2FA1}"/>
              </a:ext>
            </a:extLst>
          </p:cNvPr>
          <p:cNvGrpSpPr/>
          <p:nvPr/>
        </p:nvGrpSpPr>
        <p:grpSpPr>
          <a:xfrm rot="1030268">
            <a:off x="10421502" y="3688958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464289AD-E780-4E99-9EB1-6B1331899529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A4BE7286-8EC9-412A-8438-30B7DFDA778D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grpSp>
        <p:nvGrpSpPr>
          <p:cNvPr id="257" name="ฆ้อน 5">
            <a:extLst>
              <a:ext uri="{FF2B5EF4-FFF2-40B4-BE49-F238E27FC236}">
                <a16:creationId xmlns:a16="http://schemas.microsoft.com/office/drawing/2014/main" id="{02FC1E10-065E-40AE-B691-F9A5E4B33779}"/>
              </a:ext>
            </a:extLst>
          </p:cNvPr>
          <p:cNvGrpSpPr/>
          <p:nvPr/>
        </p:nvGrpSpPr>
        <p:grpSpPr>
          <a:xfrm rot="19810509">
            <a:off x="3749863" y="1768827"/>
            <a:ext cx="2546639" cy="1320508"/>
            <a:chOff x="10588431" y="2442078"/>
            <a:chExt cx="2546639" cy="132050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FFBB53CA-F311-4F2A-86F8-52B966E68A3A}"/>
                </a:ext>
              </a:extLst>
            </p:cNvPr>
            <p:cNvSpPr/>
            <p:nvPr/>
          </p:nvSpPr>
          <p:spPr>
            <a:xfrm rot="1194502">
              <a:off x="10813107" y="3331993"/>
              <a:ext cx="2321963" cy="222254"/>
            </a:xfrm>
            <a:prstGeom prst="roundRect">
              <a:avLst/>
            </a:prstGeom>
            <a:solidFill>
              <a:srgbClr val="BB8748"/>
            </a:solidFill>
            <a:ln>
              <a:solidFill>
                <a:srgbClr val="8563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8D833577-DF80-4942-B63A-EE36A25F639B}"/>
                </a:ext>
              </a:extLst>
            </p:cNvPr>
            <p:cNvSpPr/>
            <p:nvPr/>
          </p:nvSpPr>
          <p:spPr>
            <a:xfrm rot="1202135">
              <a:off x="10588431" y="2442078"/>
              <a:ext cx="876300" cy="13205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kern="0" dirty="0">
                  <a:solidFill>
                    <a:prstClr val="white"/>
                  </a:solidFill>
                </a:rPr>
                <a:t>100 </a:t>
              </a:r>
              <a:r>
                <a:rPr lang="th-TH" sz="2400" kern="0" dirty="0">
                  <a:solidFill>
                    <a:prstClr val="white"/>
                  </a:solidFill>
                </a:rPr>
                <a:t>ปอนด์</a:t>
              </a:r>
            </a:p>
          </p:txBody>
        </p:sp>
      </p:grpSp>
      <p:sp>
        <p:nvSpPr>
          <p:cNvPr id="346" name="ผิด">
            <a:extLst>
              <a:ext uri="{FF2B5EF4-FFF2-40B4-BE49-F238E27FC236}">
                <a16:creationId xmlns:a16="http://schemas.microsoft.com/office/drawing/2014/main" id="{CD79275D-B171-4E3F-88FB-57740258B035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47" name="ถูก">
            <a:extLst>
              <a:ext uri="{FF2B5EF4-FFF2-40B4-BE49-F238E27FC236}">
                <a16:creationId xmlns:a16="http://schemas.microsoft.com/office/drawing/2014/main" id="{8F81D11F-CA26-428A-8111-B409AE5169AD}"/>
              </a:ext>
            </a:extLst>
          </p:cNvPr>
          <p:cNvSpPr txBox="1"/>
          <p:nvPr/>
        </p:nvSpPr>
        <p:spPr>
          <a:xfrm>
            <a:off x="10106783" y="90398"/>
            <a:ext cx="1539204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3800" kern="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  <a:latin typeface="Calibri" panose="020F0502020204030204"/>
                <a:cs typeface="Cordia New" panose="020B0304020202020204" pitchFamily="34" charset="-34"/>
                <a:sym typeface="Wingdings 2" panose="05020102010507070707" pitchFamily="18" charset="2"/>
              </a:rPr>
              <a:t></a:t>
            </a:r>
            <a:endParaRPr lang="th-TH" sz="13800" kern="0" dirty="0">
              <a:ln>
                <a:solidFill>
                  <a:srgbClr val="00B050"/>
                </a:solidFill>
              </a:ln>
              <a:solidFill>
                <a:srgbClr val="00B05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49" name="ผิด">
            <a:extLst>
              <a:ext uri="{FF2B5EF4-FFF2-40B4-BE49-F238E27FC236}">
                <a16:creationId xmlns:a16="http://schemas.microsoft.com/office/drawing/2014/main" id="{4BBFC3A9-0307-46C8-AD11-FB15A62535F7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50" name="ผิด">
            <a:extLst>
              <a:ext uri="{FF2B5EF4-FFF2-40B4-BE49-F238E27FC236}">
                <a16:creationId xmlns:a16="http://schemas.microsoft.com/office/drawing/2014/main" id="{3D5017A1-5CB9-417E-9D97-FE9517C2D5B8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351" name="ผิด">
            <a:extLst>
              <a:ext uri="{FF2B5EF4-FFF2-40B4-BE49-F238E27FC236}">
                <a16:creationId xmlns:a16="http://schemas.microsoft.com/office/drawing/2014/main" id="{09DC1A98-A8FB-4F43-A0D1-16F37197F8F4}"/>
              </a:ext>
            </a:extLst>
          </p:cNvPr>
          <p:cNvSpPr txBox="1"/>
          <p:nvPr/>
        </p:nvSpPr>
        <p:spPr>
          <a:xfrm>
            <a:off x="10394642" y="-106452"/>
            <a:ext cx="1103187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kern="0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Calibri" panose="020F0502020204030204"/>
                <a:cs typeface="+mn-cs"/>
              </a:rPr>
              <a:t>X</a:t>
            </a:r>
            <a:endParaRPr lang="th-TH" sz="13800" kern="0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Calibri" panose="020F0502020204030204"/>
              <a:cs typeface="Cordia New" panose="020B0304020202020204" pitchFamily="34" charset="-34"/>
            </a:endParaRPr>
          </a:p>
        </p:txBody>
      </p:sp>
      <p:sp>
        <p:nvSpPr>
          <p:cNvPr id="147" name="Oval 1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2536C18-29BB-40CF-80CC-014B60EF3F39}"/>
              </a:ext>
            </a:extLst>
          </p:cNvPr>
          <p:cNvSpPr/>
          <p:nvPr/>
        </p:nvSpPr>
        <p:spPr>
          <a:xfrm>
            <a:off x="1141037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prstClr val="white"/>
                </a:solidFill>
                <a:latin typeface="Algerian" panose="04020705040A02060702" pitchFamily="82" charset="0"/>
              </a:rPr>
              <a:t>&gt;</a:t>
            </a:r>
            <a:endParaRPr lang="th-TH" sz="4400" kern="0" dirty="0">
              <a:solidFill>
                <a:prstClr val="white"/>
              </a:solidFill>
              <a:latin typeface="Algerian" panose="04020705040A02060702" pitchFamily="82" charset="0"/>
            </a:endParaRPr>
          </a:p>
        </p:txBody>
      </p:sp>
      <p:sp>
        <p:nvSpPr>
          <p:cNvPr id="148" name="Oval 14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ECED19A-BBA9-4FD3-AD05-D52204530D10}"/>
              </a:ext>
            </a:extLst>
          </p:cNvPr>
          <p:cNvSpPr/>
          <p:nvPr/>
        </p:nvSpPr>
        <p:spPr>
          <a:xfrm>
            <a:off x="10622425" y="6166703"/>
            <a:ext cx="619824" cy="619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kern="0" dirty="0">
                <a:solidFill>
                  <a:prstClr val="white"/>
                </a:solidFill>
                <a:latin typeface="Algerian" panose="04020705040A02060702" pitchFamily="82" charset="0"/>
              </a:rPr>
              <a:t>&lt;</a:t>
            </a:r>
            <a:endParaRPr lang="th-TH" sz="4400" kern="0" dirty="0">
              <a:solidFill>
                <a:prstClr val="white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p:transition spd="slow" advClick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24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28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 nodeType="clickPar">
                      <p:stCondLst>
                        <p:cond delay="0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8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 nodeType="clickPar">
                      <p:stCondLst>
                        <p:cond delay="0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3">
            <a:extLst>
              <a:ext uri="{FF2B5EF4-FFF2-40B4-BE49-F238E27FC236}">
                <a16:creationId xmlns:a16="http://schemas.microsoft.com/office/drawing/2014/main" id="{56A731CB-7DF3-4CC1-9584-31D04B61FE58}"/>
              </a:ext>
            </a:extLst>
          </p:cNvPr>
          <p:cNvGrpSpPr>
            <a:grpSpLocks/>
          </p:cNvGrpSpPr>
          <p:nvPr/>
        </p:nvGrpSpPr>
        <p:grpSpPr bwMode="auto">
          <a:xfrm>
            <a:off x="-1612900" y="-4000500"/>
            <a:ext cx="14859000" cy="14859000"/>
            <a:chOff x="-894735" y="-3561735"/>
            <a:chExt cx="13981471" cy="13981471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B295C888-C365-4C9E-8493-14D35E5B9B7D}"/>
                </a:ext>
              </a:extLst>
            </p:cNvPr>
            <p:cNvSpPr/>
            <p:nvPr/>
          </p:nvSpPr>
          <p:spPr>
            <a:xfrm>
              <a:off x="-894735" y="-3561735"/>
              <a:ext cx="13981471" cy="1398147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/>
            </a:p>
          </p:txBody>
        </p:sp>
        <p:grpSp>
          <p:nvGrpSpPr>
            <p:cNvPr id="4" name="Group 65">
              <a:extLst>
                <a:ext uri="{FF2B5EF4-FFF2-40B4-BE49-F238E27FC236}">
                  <a16:creationId xmlns:a16="http://schemas.microsoft.com/office/drawing/2014/main" id="{7FBDCD7A-C1D1-4737-9AFD-5B2F827365C7}"/>
                </a:ext>
              </a:extLst>
            </p:cNvPr>
            <p:cNvGrpSpPr/>
            <p:nvPr/>
          </p:nvGrpSpPr>
          <p:grpSpPr>
            <a:xfrm>
              <a:off x="5451987" y="-3307326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88" name="Isosceles Triangle 87">
                <a:extLst>
                  <a:ext uri="{FF2B5EF4-FFF2-40B4-BE49-F238E27FC236}">
                    <a16:creationId xmlns:a16="http://schemas.microsoft.com/office/drawing/2014/main" id="{1F5B6B36-BDBC-4D65-B168-F3C2B229A54D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  <p:sp>
            <p:nvSpPr>
              <p:cNvPr id="89" name="Isosceles Triangle 88">
                <a:extLst>
                  <a:ext uri="{FF2B5EF4-FFF2-40B4-BE49-F238E27FC236}">
                    <a16:creationId xmlns:a16="http://schemas.microsoft.com/office/drawing/2014/main" id="{FB92A8AA-1038-47BE-B3D7-0D10C18F2697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</p:grpSp>
        <p:grpSp>
          <p:nvGrpSpPr>
            <p:cNvPr id="5" name="Group 66">
              <a:extLst>
                <a:ext uri="{FF2B5EF4-FFF2-40B4-BE49-F238E27FC236}">
                  <a16:creationId xmlns:a16="http://schemas.microsoft.com/office/drawing/2014/main" id="{E32E78CB-99FE-4DC8-BF9F-B24494EEBAE1}"/>
                </a:ext>
              </a:extLst>
            </p:cNvPr>
            <p:cNvGrpSpPr/>
            <p:nvPr/>
          </p:nvGrpSpPr>
          <p:grpSpPr>
            <a:xfrm rot="16200000">
              <a:off x="5454032" y="-3347884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D06ABEAF-1C85-400B-BC69-4B23DAF7944E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  <p:sp>
            <p:nvSpPr>
              <p:cNvPr id="87" name="Isosceles Triangle 86">
                <a:extLst>
                  <a:ext uri="{FF2B5EF4-FFF2-40B4-BE49-F238E27FC236}">
                    <a16:creationId xmlns:a16="http://schemas.microsoft.com/office/drawing/2014/main" id="{B967A4E6-8657-4CF0-BC5F-A1D7A5B8F06F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</p:grpSp>
        <p:grpSp>
          <p:nvGrpSpPr>
            <p:cNvPr id="7" name="Group 67">
              <a:extLst>
                <a:ext uri="{FF2B5EF4-FFF2-40B4-BE49-F238E27FC236}">
                  <a16:creationId xmlns:a16="http://schemas.microsoft.com/office/drawing/2014/main" id="{2D18BDA8-B7BC-4535-AB5B-F153F117D993}"/>
                </a:ext>
              </a:extLst>
            </p:cNvPr>
            <p:cNvGrpSpPr/>
            <p:nvPr/>
          </p:nvGrpSpPr>
          <p:grpSpPr>
            <a:xfrm rot="2700000">
              <a:off x="5451986" y="-3347884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84" name="Isosceles Triangle 83">
                <a:extLst>
                  <a:ext uri="{FF2B5EF4-FFF2-40B4-BE49-F238E27FC236}">
                    <a16:creationId xmlns:a16="http://schemas.microsoft.com/office/drawing/2014/main" id="{30A2AD8D-E6A0-410B-B43B-AA56C7F9F538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  <p:sp>
            <p:nvSpPr>
              <p:cNvPr id="85" name="Isosceles Triangle 84">
                <a:extLst>
                  <a:ext uri="{FF2B5EF4-FFF2-40B4-BE49-F238E27FC236}">
                    <a16:creationId xmlns:a16="http://schemas.microsoft.com/office/drawing/2014/main" id="{5C4CB070-B213-4657-88B8-410E56F3353B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</p:grpSp>
        <p:grpSp>
          <p:nvGrpSpPr>
            <p:cNvPr id="9" name="Group 68">
              <a:extLst>
                <a:ext uri="{FF2B5EF4-FFF2-40B4-BE49-F238E27FC236}">
                  <a16:creationId xmlns:a16="http://schemas.microsoft.com/office/drawing/2014/main" id="{E6CBCC06-2840-4EBA-9121-5E21F7A2BA20}"/>
                </a:ext>
              </a:extLst>
            </p:cNvPr>
            <p:cNvGrpSpPr/>
            <p:nvPr/>
          </p:nvGrpSpPr>
          <p:grpSpPr>
            <a:xfrm rot="18900000">
              <a:off x="5548346" y="-3307326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82" name="Isosceles Triangle 81">
                <a:extLst>
                  <a:ext uri="{FF2B5EF4-FFF2-40B4-BE49-F238E27FC236}">
                    <a16:creationId xmlns:a16="http://schemas.microsoft.com/office/drawing/2014/main" id="{0C607883-E1FA-4455-AF7E-4E6BD22737D1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  <p:sp>
            <p:nvSpPr>
              <p:cNvPr id="83" name="Isosceles Triangle 82">
                <a:extLst>
                  <a:ext uri="{FF2B5EF4-FFF2-40B4-BE49-F238E27FC236}">
                    <a16:creationId xmlns:a16="http://schemas.microsoft.com/office/drawing/2014/main" id="{367EDCA0-5743-47DA-8A7B-576EC0B44ACA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</p:grpSp>
        <p:grpSp>
          <p:nvGrpSpPr>
            <p:cNvPr id="27" name="Group 69">
              <a:extLst>
                <a:ext uri="{FF2B5EF4-FFF2-40B4-BE49-F238E27FC236}">
                  <a16:creationId xmlns:a16="http://schemas.microsoft.com/office/drawing/2014/main" id="{92551095-EA2D-441C-A65F-45B166987343}"/>
                </a:ext>
              </a:extLst>
            </p:cNvPr>
            <p:cNvGrpSpPr/>
            <p:nvPr/>
          </p:nvGrpSpPr>
          <p:grpSpPr>
            <a:xfrm rot="1320000">
              <a:off x="5500166" y="-3347884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6070CF38-F22D-4E0F-ADC7-6C5556F329B3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5D42BB4A-C555-4042-BB5F-DD5C5A35DAEA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</p:grpSp>
        <p:grpSp>
          <p:nvGrpSpPr>
            <p:cNvPr id="28" name="Group 70">
              <a:extLst>
                <a:ext uri="{FF2B5EF4-FFF2-40B4-BE49-F238E27FC236}">
                  <a16:creationId xmlns:a16="http://schemas.microsoft.com/office/drawing/2014/main" id="{5D12B865-93E2-47CF-8655-4C6B07848D5D}"/>
                </a:ext>
              </a:extLst>
            </p:cNvPr>
            <p:cNvGrpSpPr/>
            <p:nvPr/>
          </p:nvGrpSpPr>
          <p:grpSpPr>
            <a:xfrm rot="20280000" flipH="1">
              <a:off x="5500168" y="-3279673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59EBC6B6-32AA-4AB0-B5F7-E4910AF59832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  <p:sp>
            <p:nvSpPr>
              <p:cNvPr id="79" name="Isosceles Triangle 78">
                <a:extLst>
                  <a:ext uri="{FF2B5EF4-FFF2-40B4-BE49-F238E27FC236}">
                    <a16:creationId xmlns:a16="http://schemas.microsoft.com/office/drawing/2014/main" id="{47D44E70-76B9-4ECF-AE8F-80CDB8CC60DC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</p:grpSp>
        <p:grpSp>
          <p:nvGrpSpPr>
            <p:cNvPr id="29" name="Group 71">
              <a:extLst>
                <a:ext uri="{FF2B5EF4-FFF2-40B4-BE49-F238E27FC236}">
                  <a16:creationId xmlns:a16="http://schemas.microsoft.com/office/drawing/2014/main" id="{8422F775-B1FD-458E-AA19-C106668DAC19}"/>
                </a:ext>
              </a:extLst>
            </p:cNvPr>
            <p:cNvGrpSpPr/>
            <p:nvPr/>
          </p:nvGrpSpPr>
          <p:grpSpPr>
            <a:xfrm rot="17520000">
              <a:off x="5441947" y="-3395817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6C86D3E9-C451-4668-B95A-F86831C17937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A953452B-CE94-4E35-B573-EE8E97EF2938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</p:grpSp>
        <p:grpSp>
          <p:nvGrpSpPr>
            <p:cNvPr id="31" name="Group 72">
              <a:extLst>
                <a:ext uri="{FF2B5EF4-FFF2-40B4-BE49-F238E27FC236}">
                  <a16:creationId xmlns:a16="http://schemas.microsoft.com/office/drawing/2014/main" id="{F452FD64-DE84-4AE1-87CC-8CCB17A4437D}"/>
                </a:ext>
              </a:extLst>
            </p:cNvPr>
            <p:cNvGrpSpPr/>
            <p:nvPr/>
          </p:nvGrpSpPr>
          <p:grpSpPr>
            <a:xfrm rot="4080000" flipV="1">
              <a:off x="5527187" y="-3366509"/>
              <a:ext cx="1288026" cy="13553768"/>
              <a:chOff x="5451987" y="-3307326"/>
              <a:chExt cx="1288026" cy="13553768"/>
            </a:xfrm>
            <a:solidFill>
              <a:srgbClr val="92D050"/>
            </a:solidFill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1647244C-ADD5-420F-8910-6FF5890D02D9}"/>
                  </a:ext>
                </a:extLst>
              </p:cNvPr>
              <p:cNvSpPr/>
              <p:nvPr/>
            </p:nvSpPr>
            <p:spPr>
              <a:xfrm>
                <a:off x="5451987" y="3469558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  <p:sp>
            <p:nvSpPr>
              <p:cNvPr id="75" name="Isosceles Triangle 74">
                <a:extLst>
                  <a:ext uri="{FF2B5EF4-FFF2-40B4-BE49-F238E27FC236}">
                    <a16:creationId xmlns:a16="http://schemas.microsoft.com/office/drawing/2014/main" id="{F8B990D0-C713-4B32-85C1-BD02A7889CAC}"/>
                  </a:ext>
                </a:extLst>
              </p:cNvPr>
              <p:cNvSpPr/>
              <p:nvPr/>
            </p:nvSpPr>
            <p:spPr>
              <a:xfrm flipV="1">
                <a:off x="5451987" y="-3307326"/>
                <a:ext cx="1288026" cy="6776884"/>
              </a:xfrm>
              <a:prstGeom prst="triangl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th-TH"/>
              </a:p>
            </p:txBody>
          </p:sp>
        </p:grpSp>
      </p:grpSp>
      <p:grpSp>
        <p:nvGrpSpPr>
          <p:cNvPr id="23555" name="Group 33">
            <a:extLst>
              <a:ext uri="{FF2B5EF4-FFF2-40B4-BE49-F238E27FC236}">
                <a16:creationId xmlns:a16="http://schemas.microsoft.com/office/drawing/2014/main" id="{8D8DE144-7072-49CD-A8A1-A20E85929688}"/>
              </a:ext>
            </a:extLst>
          </p:cNvPr>
          <p:cNvGrpSpPr>
            <a:grpSpLocks/>
          </p:cNvGrpSpPr>
          <p:nvPr/>
        </p:nvGrpSpPr>
        <p:grpSpPr bwMode="auto">
          <a:xfrm>
            <a:off x="501650" y="420688"/>
            <a:ext cx="7304088" cy="3741737"/>
            <a:chOff x="502418" y="225549"/>
            <a:chExt cx="8316590" cy="1307948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6D1CA5F5-D582-429E-9D86-FEC1F33B2D3C}"/>
                </a:ext>
              </a:extLst>
            </p:cNvPr>
            <p:cNvSpPr/>
            <p:nvPr/>
          </p:nvSpPr>
          <p:spPr>
            <a:xfrm>
              <a:off x="502418" y="225549"/>
              <a:ext cx="8316590" cy="130794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381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896479ED-1AB5-4788-A375-32439205E032}"/>
                </a:ext>
              </a:extLst>
            </p:cNvPr>
            <p:cNvSpPr/>
            <p:nvPr/>
          </p:nvSpPr>
          <p:spPr>
            <a:xfrm>
              <a:off x="730171" y="277712"/>
              <a:ext cx="7861085" cy="1195854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381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7B538C62-31AC-4014-8572-D448E607B2F4}"/>
              </a:ext>
            </a:extLst>
          </p:cNvPr>
          <p:cNvSpPr/>
          <p:nvPr/>
        </p:nvSpPr>
        <p:spPr>
          <a:xfrm>
            <a:off x="5613400" y="56515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214823F-FF7E-4E6D-A4FB-8E4B60395DCA}"/>
              </a:ext>
            </a:extLst>
          </p:cNvPr>
          <p:cNvSpPr/>
          <p:nvPr/>
        </p:nvSpPr>
        <p:spPr>
          <a:xfrm>
            <a:off x="7490987" y="5317747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800" kern="0">
              <a:solidFill>
                <a:sysClr val="windowText" lastClr="000000"/>
              </a:solidFill>
            </a:endParaRPr>
          </a:p>
        </p:txBody>
      </p:sp>
      <p:grpSp>
        <p:nvGrpSpPr>
          <p:cNvPr id="37" name="ตัวเลือก 1">
            <a:extLst>
              <a:ext uri="{FF2B5EF4-FFF2-40B4-BE49-F238E27FC236}">
                <a16:creationId xmlns:a16="http://schemas.microsoft.com/office/drawing/2014/main" id="{19D6CA8B-B2E8-4ABB-A80B-327D31EB903F}"/>
              </a:ext>
            </a:extLst>
          </p:cNvPr>
          <p:cNvGrpSpPr/>
          <p:nvPr/>
        </p:nvGrpSpPr>
        <p:grpSpPr>
          <a:xfrm>
            <a:off x="7448533" y="4239977"/>
            <a:ext cx="1414780" cy="3193638"/>
            <a:chOff x="906849" y="3881204"/>
            <a:chExt cx="1414780" cy="319363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38" name="Group 4">
              <a:extLst>
                <a:ext uri="{FF2B5EF4-FFF2-40B4-BE49-F238E27FC236}">
                  <a16:creationId xmlns:a16="http://schemas.microsoft.com/office/drawing/2014/main" id="{85353D8E-F54E-4A43-A8D5-67AC007E1C8B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39" name="Group 6">
                <a:extLst>
                  <a:ext uri="{FF2B5EF4-FFF2-40B4-BE49-F238E27FC236}">
                    <a16:creationId xmlns:a16="http://schemas.microsoft.com/office/drawing/2014/main" id="{3097710E-EF8B-4993-88F9-B2FAE1F4BA26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7B53C025-02B8-493B-8213-1922F8B232EF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CD44899C-D13F-4BA9-8030-A80AC59CCF29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BBB54A99-E985-419D-8142-3F26E6CDD6BC}"/>
                    </a:ext>
                  </a:extLst>
                </p:cNvPr>
                <p:cNvSpPr/>
                <p:nvPr/>
              </p:nvSpPr>
              <p:spPr>
                <a:xfrm>
                  <a:off x="1489623" y="4222034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A06B2C58-81D0-4009-843C-E5F350F8FBF1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414AFC6C-61D2-402E-B387-0B59F920A84A}"/>
                    </a:ext>
                  </a:extLst>
                </p:cNvPr>
                <p:cNvSpPr/>
                <p:nvPr/>
              </p:nvSpPr>
              <p:spPr>
                <a:xfrm>
                  <a:off x="1697399" y="4223547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46930E5F-7D78-415D-B9E5-E9BF127CB61F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BF32C1C6-0D6B-4F57-A0A7-D7D2782EABA5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1A5179D6-393F-4826-84ED-BE82691C2302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DDECF682-5E89-484A-8EEC-630D3F80DF93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800EB4DF-5DD6-4231-962E-5EE3BDE5E21B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8B1ACD3D-78D9-4410-8615-35B9B55E0C08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7029C4B4-D728-4346-B773-0C7117DEBA36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9283E418-5CF3-41D7-B11C-B171D92C66DA}"/>
                    </a:ext>
                  </a:extLst>
                </p:cNvPr>
                <p:cNvSpPr/>
                <p:nvPr/>
              </p:nvSpPr>
              <p:spPr>
                <a:xfrm>
                  <a:off x="1525980" y="4532180"/>
                  <a:ext cx="285237" cy="14660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40" name="Group 8">
                <a:extLst>
                  <a:ext uri="{FF2B5EF4-FFF2-40B4-BE49-F238E27FC236}">
                    <a16:creationId xmlns:a16="http://schemas.microsoft.com/office/drawing/2014/main" id="{A3615C00-526E-4C85-8F72-A3F85102F029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62FA4BFE-1DC2-4C95-971A-44B4B0566564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657DEF5E-2F3D-472A-A55C-DA7C0626FDE4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F7AB8A8-61A4-42D1-BDB9-2533A3D9C75B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360ED6A9-B8CD-4C48-A839-CDBCC62A3DBA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sz="18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1977FEF-527B-4E35-BE18-0E3CEE3F7B49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sz="18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0" name="Oval 89">
            <a:extLst>
              <a:ext uri="{FF2B5EF4-FFF2-40B4-BE49-F238E27FC236}">
                <a16:creationId xmlns:a16="http://schemas.microsoft.com/office/drawing/2014/main" id="{28B6AD3D-1049-401C-94CF-3B6F9E6ABF2F}"/>
              </a:ext>
            </a:extLst>
          </p:cNvPr>
          <p:cNvSpPr/>
          <p:nvPr/>
        </p:nvSpPr>
        <p:spPr>
          <a:xfrm>
            <a:off x="939800" y="4648200"/>
            <a:ext cx="1358900" cy="482600"/>
          </a:xfrm>
          <a:prstGeom prst="ellipse">
            <a:avLst/>
          </a:prstGeom>
          <a:gradFill flip="none" rotWithShape="1">
            <a:gsLst>
              <a:gs pos="14000">
                <a:schemeClr val="tx1"/>
              </a:gs>
              <a:gs pos="30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65000"/>
                  <a:lumOff val="35000"/>
                </a:schemeClr>
              </a:gs>
              <a:gs pos="100000">
                <a:schemeClr val="tx1"/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9CB8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grpSp>
        <p:nvGrpSpPr>
          <p:cNvPr id="41" name="ตัวเลือก 1">
            <a:extLst>
              <a:ext uri="{FF2B5EF4-FFF2-40B4-BE49-F238E27FC236}">
                <a16:creationId xmlns:a16="http://schemas.microsoft.com/office/drawing/2014/main" id="{CF4B3B25-FEB7-47C2-A63F-A0123C2DF3E2}"/>
              </a:ext>
            </a:extLst>
          </p:cNvPr>
          <p:cNvGrpSpPr/>
          <p:nvPr/>
        </p:nvGrpSpPr>
        <p:grpSpPr>
          <a:xfrm>
            <a:off x="935885" y="3717971"/>
            <a:ext cx="1332000" cy="2925497"/>
            <a:chOff x="906849" y="3881204"/>
            <a:chExt cx="1414780" cy="319363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42" name="Group 91">
              <a:extLst>
                <a:ext uri="{FF2B5EF4-FFF2-40B4-BE49-F238E27FC236}">
                  <a16:creationId xmlns:a16="http://schemas.microsoft.com/office/drawing/2014/main" id="{E68CE7D7-F904-4428-942B-894011172CCB}"/>
                </a:ext>
              </a:extLst>
            </p:cNvPr>
            <p:cNvGrpSpPr/>
            <p:nvPr/>
          </p:nvGrpSpPr>
          <p:grpSpPr>
            <a:xfrm>
              <a:off x="990723" y="3881204"/>
              <a:ext cx="1279106" cy="1530350"/>
              <a:chOff x="990723" y="3881204"/>
              <a:chExt cx="1279106" cy="1530350"/>
            </a:xfrm>
          </p:grpSpPr>
          <p:grpSp>
            <p:nvGrpSpPr>
              <p:cNvPr id="43" name="Group 93">
                <a:extLst>
                  <a:ext uri="{FF2B5EF4-FFF2-40B4-BE49-F238E27FC236}">
                    <a16:creationId xmlns:a16="http://schemas.microsoft.com/office/drawing/2014/main" id="{6166D5D2-BA9A-4185-9D76-280F21806334}"/>
                  </a:ext>
                </a:extLst>
              </p:cNvPr>
              <p:cNvGrpSpPr/>
              <p:nvPr/>
            </p:nvGrpSpPr>
            <p:grpSpPr>
              <a:xfrm>
                <a:off x="990723" y="3881204"/>
                <a:ext cx="1279106" cy="1530350"/>
                <a:chOff x="990723" y="3881204"/>
                <a:chExt cx="1279106" cy="1530350"/>
              </a:xfrm>
            </p:grpSpPr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EC793CE1-5E81-4722-B0DA-C0031A3605EB}"/>
                    </a:ext>
                  </a:extLst>
                </p:cNvPr>
                <p:cNvSpPr/>
                <p:nvPr/>
              </p:nvSpPr>
              <p:spPr>
                <a:xfrm>
                  <a:off x="990723" y="3881204"/>
                  <a:ext cx="1279106" cy="1530350"/>
                </a:xfrm>
                <a:custGeom>
                  <a:avLst/>
                  <a:gdLst>
                    <a:gd name="connsiteX0" fmla="*/ 1039837 w 1279106"/>
                    <a:gd name="connsiteY0" fmla="*/ 0 h 1530350"/>
                    <a:gd name="connsiteX1" fmla="*/ 1138262 w 1279106"/>
                    <a:gd name="connsiteY1" fmla="*/ 98425 h 1530350"/>
                    <a:gd name="connsiteX2" fmla="*/ 1078149 w 1279106"/>
                    <a:gd name="connsiteY2" fmla="*/ 189115 h 1530350"/>
                    <a:gd name="connsiteX3" fmla="*/ 1043276 w 1279106"/>
                    <a:gd name="connsiteY3" fmla="*/ 196156 h 1530350"/>
                    <a:gd name="connsiteX4" fmla="*/ 1081260 w 1279106"/>
                    <a:gd name="connsiteY4" fmla="*/ 234531 h 1530350"/>
                    <a:gd name="connsiteX5" fmla="*/ 1263527 w 1279106"/>
                    <a:gd name="connsiteY5" fmla="*/ 773346 h 1530350"/>
                    <a:gd name="connsiteX6" fmla="*/ 634877 w 1279106"/>
                    <a:gd name="connsiteY6" fmla="*/ 1528996 h 1530350"/>
                    <a:gd name="connsiteX7" fmla="*/ 18927 w 1279106"/>
                    <a:gd name="connsiteY7" fmla="*/ 773346 h 1530350"/>
                    <a:gd name="connsiteX8" fmla="*/ 293572 w 1279106"/>
                    <a:gd name="connsiteY8" fmla="*/ 185754 h 1530350"/>
                    <a:gd name="connsiteX9" fmla="*/ 301790 w 1279106"/>
                    <a:gd name="connsiteY9" fmla="*/ 178677 h 1530350"/>
                    <a:gd name="connsiteX10" fmla="*/ 295405 w 1279106"/>
                    <a:gd name="connsiteY10" fmla="*/ 174372 h 1530350"/>
                    <a:gd name="connsiteX11" fmla="*/ 266577 w 1279106"/>
                    <a:gd name="connsiteY11" fmla="*/ 104775 h 1530350"/>
                    <a:gd name="connsiteX12" fmla="*/ 365002 w 1279106"/>
                    <a:gd name="connsiteY12" fmla="*/ 6350 h 1530350"/>
                    <a:gd name="connsiteX13" fmla="*/ 434599 w 1279106"/>
                    <a:gd name="connsiteY13" fmla="*/ 35178 h 1530350"/>
                    <a:gd name="connsiteX14" fmla="*/ 452768 w 1279106"/>
                    <a:gd name="connsiteY14" fmla="*/ 62126 h 1530350"/>
                    <a:gd name="connsiteX15" fmla="*/ 456265 w 1279106"/>
                    <a:gd name="connsiteY15" fmla="*/ 59992 h 1530350"/>
                    <a:gd name="connsiteX16" fmla="*/ 641227 w 1279106"/>
                    <a:gd name="connsiteY16" fmla="*/ 11346 h 1530350"/>
                    <a:gd name="connsiteX17" fmla="*/ 883454 w 1279106"/>
                    <a:gd name="connsiteY17" fmla="*/ 71228 h 1530350"/>
                    <a:gd name="connsiteX18" fmla="*/ 944052 w 1279106"/>
                    <a:gd name="connsiteY18" fmla="*/ 111503 h 1530350"/>
                    <a:gd name="connsiteX19" fmla="*/ 941412 w 1279106"/>
                    <a:gd name="connsiteY19" fmla="*/ 98425 h 1530350"/>
                    <a:gd name="connsiteX20" fmla="*/ 1039837 w 1279106"/>
                    <a:gd name="connsiteY20" fmla="*/ 0 h 153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79106" h="1530350">
                      <a:moveTo>
                        <a:pt x="1039837" y="0"/>
                      </a:moveTo>
                      <a:cubicBezTo>
                        <a:pt x="1094196" y="0"/>
                        <a:pt x="1138262" y="44066"/>
                        <a:pt x="1138262" y="98425"/>
                      </a:cubicBezTo>
                      <a:cubicBezTo>
                        <a:pt x="1138262" y="139194"/>
                        <a:pt x="1113475" y="174174"/>
                        <a:pt x="1078149" y="189115"/>
                      </a:cubicBezTo>
                      <a:lnTo>
                        <a:pt x="1043276" y="196156"/>
                      </a:lnTo>
                      <a:lnTo>
                        <a:pt x="1081260" y="234531"/>
                      </a:lnTo>
                      <a:cubicBezTo>
                        <a:pt x="1193874" y="372426"/>
                        <a:pt x="1263527" y="562926"/>
                        <a:pt x="1263527" y="773346"/>
                      </a:cubicBezTo>
                      <a:cubicBezTo>
                        <a:pt x="1263527" y="1194187"/>
                        <a:pt x="1435764" y="1497246"/>
                        <a:pt x="634877" y="1528996"/>
                      </a:cubicBezTo>
                      <a:cubicBezTo>
                        <a:pt x="-166010" y="1560746"/>
                        <a:pt x="17869" y="1026288"/>
                        <a:pt x="18927" y="773346"/>
                      </a:cubicBezTo>
                      <a:cubicBezTo>
                        <a:pt x="19588" y="615258"/>
                        <a:pt x="128256" y="357123"/>
                        <a:pt x="293572" y="185754"/>
                      </a:cubicBezTo>
                      <a:lnTo>
                        <a:pt x="301790" y="178677"/>
                      </a:lnTo>
                      <a:lnTo>
                        <a:pt x="295405" y="174372"/>
                      </a:lnTo>
                      <a:cubicBezTo>
                        <a:pt x="277594" y="156561"/>
                        <a:pt x="266577" y="131955"/>
                        <a:pt x="266577" y="104775"/>
                      </a:cubicBezTo>
                      <a:cubicBezTo>
                        <a:pt x="266577" y="50416"/>
                        <a:pt x="310643" y="6350"/>
                        <a:pt x="365002" y="6350"/>
                      </a:cubicBezTo>
                      <a:cubicBezTo>
                        <a:pt x="392182" y="6350"/>
                        <a:pt x="416788" y="17367"/>
                        <a:pt x="434599" y="35178"/>
                      </a:cubicBezTo>
                      <a:lnTo>
                        <a:pt x="452768" y="62126"/>
                      </a:lnTo>
                      <a:lnTo>
                        <a:pt x="456265" y="59992"/>
                      </a:lnTo>
                      <a:cubicBezTo>
                        <a:pt x="514669" y="29243"/>
                        <a:pt x="576786" y="11346"/>
                        <a:pt x="641227" y="11346"/>
                      </a:cubicBezTo>
                      <a:cubicBezTo>
                        <a:pt x="727149" y="11346"/>
                        <a:pt x="809003" y="32669"/>
                        <a:pt x="883454" y="71228"/>
                      </a:cubicBezTo>
                      <a:lnTo>
                        <a:pt x="944052" y="111503"/>
                      </a:lnTo>
                      <a:lnTo>
                        <a:pt x="941412" y="98425"/>
                      </a:lnTo>
                      <a:cubicBezTo>
                        <a:pt x="941412" y="44066"/>
                        <a:pt x="985478" y="0"/>
                        <a:pt x="1039837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 dirty="0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B7A3AE86-03FE-4B24-82F1-6645BE8DC104}"/>
                    </a:ext>
                  </a:extLst>
                </p:cNvPr>
                <p:cNvSpPr/>
                <p:nvPr/>
              </p:nvSpPr>
              <p:spPr>
                <a:xfrm>
                  <a:off x="1454150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805765BF-8894-4D06-9CA1-8AFC6333F0F3}"/>
                    </a:ext>
                  </a:extLst>
                </p:cNvPr>
                <p:cNvSpPr/>
                <p:nvPr/>
              </p:nvSpPr>
              <p:spPr>
                <a:xfrm>
                  <a:off x="1537246" y="4264893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98D589DC-CE43-4824-98C1-9E86743397FD}"/>
                    </a:ext>
                  </a:extLst>
                </p:cNvPr>
                <p:cNvSpPr/>
                <p:nvPr/>
              </p:nvSpPr>
              <p:spPr>
                <a:xfrm>
                  <a:off x="1675183" y="4197350"/>
                  <a:ext cx="184150" cy="18415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24A48BCE-8F4F-4D1E-B36C-68D79A97217C}"/>
                    </a:ext>
                  </a:extLst>
                </p:cNvPr>
                <p:cNvSpPr/>
                <p:nvPr/>
              </p:nvSpPr>
              <p:spPr>
                <a:xfrm>
                  <a:off x="1706923" y="4254500"/>
                  <a:ext cx="76993" cy="76993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DD10CB85-CBC1-481B-AD1E-64E3B5BA7B24}"/>
                    </a:ext>
                  </a:extLst>
                </p:cNvPr>
                <p:cNvSpPr/>
                <p:nvPr/>
              </p:nvSpPr>
              <p:spPr>
                <a:xfrm>
                  <a:off x="1630276" y="4429125"/>
                  <a:ext cx="76647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106" name="Rectangle: Rounded Corners 105">
                  <a:extLst>
                    <a:ext uri="{FF2B5EF4-FFF2-40B4-BE49-F238E27FC236}">
                      <a16:creationId xmlns:a16="http://schemas.microsoft.com/office/drawing/2014/main" id="{65F2DCCC-4A8F-40DF-85AA-BDDB7F445C19}"/>
                    </a:ext>
                  </a:extLst>
                </p:cNvPr>
                <p:cNvSpPr/>
                <p:nvPr/>
              </p:nvSpPr>
              <p:spPr>
                <a:xfrm rot="20887501" flipV="1">
                  <a:off x="1856636" y="4384791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107" name="Rectangle: Rounded Corners 106">
                  <a:extLst>
                    <a:ext uri="{FF2B5EF4-FFF2-40B4-BE49-F238E27FC236}">
                      <a16:creationId xmlns:a16="http://schemas.microsoft.com/office/drawing/2014/main" id="{A242479A-D6B8-4736-93E3-7C7EDB6D483B}"/>
                    </a:ext>
                  </a:extLst>
                </p:cNvPr>
                <p:cNvSpPr/>
                <p:nvPr/>
              </p:nvSpPr>
              <p:spPr>
                <a:xfrm rot="21316410" flipV="1">
                  <a:off x="1856634" y="4429125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108" name="Rectangle: Rounded Corners 107">
                  <a:extLst>
                    <a:ext uri="{FF2B5EF4-FFF2-40B4-BE49-F238E27FC236}">
                      <a16:creationId xmlns:a16="http://schemas.microsoft.com/office/drawing/2014/main" id="{A214E4F5-3B2C-4FA8-A850-8CA02FCEA400}"/>
                    </a:ext>
                  </a:extLst>
                </p:cNvPr>
                <p:cNvSpPr/>
                <p:nvPr/>
              </p:nvSpPr>
              <p:spPr>
                <a:xfrm rot="596050" flipV="1">
                  <a:off x="1854368" y="4485417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109" name="Rectangle: Rounded Corners 108">
                  <a:extLst>
                    <a:ext uri="{FF2B5EF4-FFF2-40B4-BE49-F238E27FC236}">
                      <a16:creationId xmlns:a16="http://schemas.microsoft.com/office/drawing/2014/main" id="{3D6026AF-8C7D-4BC9-9663-5EC87932D460}"/>
                    </a:ext>
                  </a:extLst>
                </p:cNvPr>
                <p:cNvSpPr/>
                <p:nvPr/>
              </p:nvSpPr>
              <p:spPr>
                <a:xfrm rot="712499">
                  <a:off x="1237861" y="4385100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110" name="Rectangle: Rounded Corners 109">
                  <a:extLst>
                    <a:ext uri="{FF2B5EF4-FFF2-40B4-BE49-F238E27FC236}">
                      <a16:creationId xmlns:a16="http://schemas.microsoft.com/office/drawing/2014/main" id="{A3A30B0B-3C5E-4170-A540-5783B221964D}"/>
                    </a:ext>
                  </a:extLst>
                </p:cNvPr>
                <p:cNvSpPr/>
                <p:nvPr/>
              </p:nvSpPr>
              <p:spPr>
                <a:xfrm rot="283590">
                  <a:off x="1237859" y="4429434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111" name="Rectangle: Rounded Corners 110">
                  <a:extLst>
                    <a:ext uri="{FF2B5EF4-FFF2-40B4-BE49-F238E27FC236}">
                      <a16:creationId xmlns:a16="http://schemas.microsoft.com/office/drawing/2014/main" id="{B51A7CE2-DD15-4D14-A261-4848100E63B1}"/>
                    </a:ext>
                  </a:extLst>
                </p:cNvPr>
                <p:cNvSpPr/>
                <p:nvPr/>
              </p:nvSpPr>
              <p:spPr>
                <a:xfrm rot="21003950">
                  <a:off x="1235593" y="4485726"/>
                  <a:ext cx="252000" cy="0"/>
                </a:xfrm>
                <a:prstGeom prst="round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27F167F6-483D-4C85-8DCD-71ED72CAE7A5}"/>
                    </a:ext>
                  </a:extLst>
                </p:cNvPr>
                <p:cNvSpPr/>
                <p:nvPr/>
              </p:nvSpPr>
              <p:spPr>
                <a:xfrm rot="5400000">
                  <a:off x="1571882" y="4564191"/>
                  <a:ext cx="188570" cy="116047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</p:grpSp>
          <p:grpSp>
            <p:nvGrpSpPr>
              <p:cNvPr id="44" name="Group 94">
                <a:extLst>
                  <a:ext uri="{FF2B5EF4-FFF2-40B4-BE49-F238E27FC236}">
                    <a16:creationId xmlns:a16="http://schemas.microsoft.com/office/drawing/2014/main" id="{6FA1FD4A-2EA5-4EAF-AA81-78D5791D3A38}"/>
                  </a:ext>
                </a:extLst>
              </p:cNvPr>
              <p:cNvGrpSpPr/>
              <p:nvPr/>
            </p:nvGrpSpPr>
            <p:grpSpPr>
              <a:xfrm>
                <a:off x="1040657" y="4628578"/>
                <a:ext cx="1194800" cy="320225"/>
                <a:chOff x="1040657" y="4628578"/>
                <a:chExt cx="1194800" cy="320225"/>
              </a:xfrm>
            </p:grpSpPr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CD89E69D-C168-4AC4-B8BC-BCBA68B9D15C}"/>
                    </a:ext>
                  </a:extLst>
                </p:cNvPr>
                <p:cNvSpPr/>
                <p:nvPr/>
              </p:nvSpPr>
              <p:spPr>
                <a:xfrm rot="18029659">
                  <a:off x="1105175" y="4642507"/>
                  <a:ext cx="233301" cy="359487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E9B3C7B2-6599-4644-84CD-611DD2481439}"/>
                    </a:ext>
                  </a:extLst>
                </p:cNvPr>
                <p:cNvSpPr/>
                <p:nvPr/>
              </p:nvSpPr>
              <p:spPr>
                <a:xfrm rot="3206204" flipH="1">
                  <a:off x="1940365" y="4653712"/>
                  <a:ext cx="233301" cy="356882"/>
                </a:xfrm>
                <a:custGeom>
                  <a:avLst/>
                  <a:gdLst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194791 w 204788"/>
                    <a:gd name="connsiteY0" fmla="*/ 9997 h 438150"/>
                    <a:gd name="connsiteX1" fmla="*/ 204788 w 204788"/>
                    <a:gd name="connsiteY1" fmla="*/ 34132 h 438150"/>
                    <a:gd name="connsiteX2" fmla="*/ 204788 w 204788"/>
                    <a:gd name="connsiteY2" fmla="*/ 404018 h 438150"/>
                    <a:gd name="connsiteX3" fmla="*/ 194791 w 204788"/>
                    <a:gd name="connsiteY3" fmla="*/ 428153 h 438150"/>
                    <a:gd name="connsiteX4" fmla="*/ 184158 w 204788"/>
                    <a:gd name="connsiteY4" fmla="*/ 432557 h 438150"/>
                    <a:gd name="connsiteX5" fmla="*/ 169330 w 204788"/>
                    <a:gd name="connsiteY5" fmla="*/ 408863 h 438150"/>
                    <a:gd name="connsiteX6" fmla="*/ 155726 w 204788"/>
                    <a:gd name="connsiteY6" fmla="*/ 435820 h 438150"/>
                    <a:gd name="connsiteX7" fmla="*/ 139709 w 204788"/>
                    <a:gd name="connsiteY7" fmla="*/ 410224 h 438150"/>
                    <a:gd name="connsiteX8" fmla="*/ 125614 w 204788"/>
                    <a:gd name="connsiteY8" fmla="*/ 438150 h 438150"/>
                    <a:gd name="connsiteX9" fmla="*/ 122974 w 204788"/>
                    <a:gd name="connsiteY9" fmla="*/ 438150 h 438150"/>
                    <a:gd name="connsiteX10" fmla="*/ 102999 w 204788"/>
                    <a:gd name="connsiteY10" fmla="*/ 406231 h 438150"/>
                    <a:gd name="connsiteX11" fmla="*/ 86889 w 204788"/>
                    <a:gd name="connsiteY11" fmla="*/ 438150 h 438150"/>
                    <a:gd name="connsiteX12" fmla="*/ 82318 w 204788"/>
                    <a:gd name="connsiteY12" fmla="*/ 438150 h 438150"/>
                    <a:gd name="connsiteX13" fmla="*/ 62782 w 204788"/>
                    <a:gd name="connsiteY13" fmla="*/ 406932 h 438150"/>
                    <a:gd name="connsiteX14" fmla="*/ 47630 w 204788"/>
                    <a:gd name="connsiteY14" fmla="*/ 436953 h 438150"/>
                    <a:gd name="connsiteX15" fmla="*/ 27928 w 204788"/>
                    <a:gd name="connsiteY15" fmla="*/ 405471 h 438150"/>
                    <a:gd name="connsiteX16" fmla="*/ 15359 w 204788"/>
                    <a:gd name="connsiteY16" fmla="*/ 430374 h 438150"/>
                    <a:gd name="connsiteX17" fmla="*/ 9997 w 204788"/>
                    <a:gd name="connsiteY17" fmla="*/ 428153 h 438150"/>
                    <a:gd name="connsiteX18" fmla="*/ 0 w 204788"/>
                    <a:gd name="connsiteY18" fmla="*/ 404018 h 438150"/>
                    <a:gd name="connsiteX19" fmla="*/ 0 w 204788"/>
                    <a:gd name="connsiteY19" fmla="*/ 34132 h 438150"/>
                    <a:gd name="connsiteX20" fmla="*/ 34132 w 204788"/>
                    <a:gd name="connsiteY20" fmla="*/ 0 h 438150"/>
                    <a:gd name="connsiteX21" fmla="*/ 170656 w 204788"/>
                    <a:gd name="connsiteY21" fmla="*/ 0 h 438150"/>
                    <a:gd name="connsiteX22" fmla="*/ 194791 w 204788"/>
                    <a:gd name="connsiteY22" fmla="*/ 9997 h 438150"/>
                    <a:gd name="connsiteX0" fmla="*/ 216644 w 226641"/>
                    <a:gd name="connsiteY0" fmla="*/ 9997 h 438150"/>
                    <a:gd name="connsiteX1" fmla="*/ 226641 w 226641"/>
                    <a:gd name="connsiteY1" fmla="*/ 34132 h 438150"/>
                    <a:gd name="connsiteX2" fmla="*/ 226641 w 226641"/>
                    <a:gd name="connsiteY2" fmla="*/ 404018 h 438150"/>
                    <a:gd name="connsiteX3" fmla="*/ 216644 w 226641"/>
                    <a:gd name="connsiteY3" fmla="*/ 428153 h 438150"/>
                    <a:gd name="connsiteX4" fmla="*/ 206011 w 226641"/>
                    <a:gd name="connsiteY4" fmla="*/ 432557 h 438150"/>
                    <a:gd name="connsiteX5" fmla="*/ 191183 w 226641"/>
                    <a:gd name="connsiteY5" fmla="*/ 408863 h 438150"/>
                    <a:gd name="connsiteX6" fmla="*/ 177579 w 226641"/>
                    <a:gd name="connsiteY6" fmla="*/ 435820 h 438150"/>
                    <a:gd name="connsiteX7" fmla="*/ 161562 w 226641"/>
                    <a:gd name="connsiteY7" fmla="*/ 410224 h 438150"/>
                    <a:gd name="connsiteX8" fmla="*/ 147467 w 226641"/>
                    <a:gd name="connsiteY8" fmla="*/ 438150 h 438150"/>
                    <a:gd name="connsiteX9" fmla="*/ 144827 w 226641"/>
                    <a:gd name="connsiteY9" fmla="*/ 438150 h 438150"/>
                    <a:gd name="connsiteX10" fmla="*/ 124852 w 226641"/>
                    <a:gd name="connsiteY10" fmla="*/ 406231 h 438150"/>
                    <a:gd name="connsiteX11" fmla="*/ 108742 w 226641"/>
                    <a:gd name="connsiteY11" fmla="*/ 438150 h 438150"/>
                    <a:gd name="connsiteX12" fmla="*/ 104171 w 226641"/>
                    <a:gd name="connsiteY12" fmla="*/ 438150 h 438150"/>
                    <a:gd name="connsiteX13" fmla="*/ 84635 w 226641"/>
                    <a:gd name="connsiteY13" fmla="*/ 406932 h 438150"/>
                    <a:gd name="connsiteX14" fmla="*/ 69483 w 226641"/>
                    <a:gd name="connsiteY14" fmla="*/ 436953 h 438150"/>
                    <a:gd name="connsiteX15" fmla="*/ 49781 w 226641"/>
                    <a:gd name="connsiteY15" fmla="*/ 405471 h 438150"/>
                    <a:gd name="connsiteX16" fmla="*/ 37212 w 226641"/>
                    <a:gd name="connsiteY16" fmla="*/ 430374 h 438150"/>
                    <a:gd name="connsiteX17" fmla="*/ 31850 w 226641"/>
                    <a:gd name="connsiteY17" fmla="*/ 428153 h 438150"/>
                    <a:gd name="connsiteX18" fmla="*/ 21853 w 226641"/>
                    <a:gd name="connsiteY18" fmla="*/ 404018 h 438150"/>
                    <a:gd name="connsiteX19" fmla="*/ 21853 w 226641"/>
                    <a:gd name="connsiteY19" fmla="*/ 34132 h 438150"/>
                    <a:gd name="connsiteX20" fmla="*/ 55985 w 226641"/>
                    <a:gd name="connsiteY20" fmla="*/ 0 h 438150"/>
                    <a:gd name="connsiteX21" fmla="*/ 192509 w 226641"/>
                    <a:gd name="connsiteY21" fmla="*/ 0 h 438150"/>
                    <a:gd name="connsiteX22" fmla="*/ 216644 w 226641"/>
                    <a:gd name="connsiteY22" fmla="*/ 9997 h 438150"/>
                    <a:gd name="connsiteX0" fmla="*/ 214105 w 224102"/>
                    <a:gd name="connsiteY0" fmla="*/ 9997 h 438150"/>
                    <a:gd name="connsiteX1" fmla="*/ 224102 w 224102"/>
                    <a:gd name="connsiteY1" fmla="*/ 34132 h 438150"/>
                    <a:gd name="connsiteX2" fmla="*/ 224102 w 224102"/>
                    <a:gd name="connsiteY2" fmla="*/ 404018 h 438150"/>
                    <a:gd name="connsiteX3" fmla="*/ 214105 w 224102"/>
                    <a:gd name="connsiteY3" fmla="*/ 428153 h 438150"/>
                    <a:gd name="connsiteX4" fmla="*/ 203472 w 224102"/>
                    <a:gd name="connsiteY4" fmla="*/ 432557 h 438150"/>
                    <a:gd name="connsiteX5" fmla="*/ 188644 w 224102"/>
                    <a:gd name="connsiteY5" fmla="*/ 408863 h 438150"/>
                    <a:gd name="connsiteX6" fmla="*/ 175040 w 224102"/>
                    <a:gd name="connsiteY6" fmla="*/ 435820 h 438150"/>
                    <a:gd name="connsiteX7" fmla="*/ 159023 w 224102"/>
                    <a:gd name="connsiteY7" fmla="*/ 410224 h 438150"/>
                    <a:gd name="connsiteX8" fmla="*/ 144928 w 224102"/>
                    <a:gd name="connsiteY8" fmla="*/ 438150 h 438150"/>
                    <a:gd name="connsiteX9" fmla="*/ 142288 w 224102"/>
                    <a:gd name="connsiteY9" fmla="*/ 438150 h 438150"/>
                    <a:gd name="connsiteX10" fmla="*/ 122313 w 224102"/>
                    <a:gd name="connsiteY10" fmla="*/ 406231 h 438150"/>
                    <a:gd name="connsiteX11" fmla="*/ 106203 w 224102"/>
                    <a:gd name="connsiteY11" fmla="*/ 438150 h 438150"/>
                    <a:gd name="connsiteX12" fmla="*/ 101632 w 224102"/>
                    <a:gd name="connsiteY12" fmla="*/ 438150 h 438150"/>
                    <a:gd name="connsiteX13" fmla="*/ 82096 w 224102"/>
                    <a:gd name="connsiteY13" fmla="*/ 406932 h 438150"/>
                    <a:gd name="connsiteX14" fmla="*/ 66944 w 224102"/>
                    <a:gd name="connsiteY14" fmla="*/ 436953 h 438150"/>
                    <a:gd name="connsiteX15" fmla="*/ 47242 w 224102"/>
                    <a:gd name="connsiteY15" fmla="*/ 405471 h 438150"/>
                    <a:gd name="connsiteX16" fmla="*/ 34673 w 224102"/>
                    <a:gd name="connsiteY16" fmla="*/ 430374 h 438150"/>
                    <a:gd name="connsiteX17" fmla="*/ 29311 w 224102"/>
                    <a:gd name="connsiteY17" fmla="*/ 428153 h 438150"/>
                    <a:gd name="connsiteX18" fmla="*/ 19314 w 224102"/>
                    <a:gd name="connsiteY18" fmla="*/ 404018 h 438150"/>
                    <a:gd name="connsiteX19" fmla="*/ 19314 w 224102"/>
                    <a:gd name="connsiteY19" fmla="*/ 34132 h 438150"/>
                    <a:gd name="connsiteX20" fmla="*/ 53446 w 224102"/>
                    <a:gd name="connsiteY20" fmla="*/ 0 h 438150"/>
                    <a:gd name="connsiteX21" fmla="*/ 189970 w 224102"/>
                    <a:gd name="connsiteY21" fmla="*/ 0 h 438150"/>
                    <a:gd name="connsiteX22" fmla="*/ 214105 w 224102"/>
                    <a:gd name="connsiteY22" fmla="*/ 9997 h 438150"/>
                    <a:gd name="connsiteX0" fmla="*/ 214105 w 229255"/>
                    <a:gd name="connsiteY0" fmla="*/ 9997 h 438150"/>
                    <a:gd name="connsiteX1" fmla="*/ 224102 w 229255"/>
                    <a:gd name="connsiteY1" fmla="*/ 34132 h 438150"/>
                    <a:gd name="connsiteX2" fmla="*/ 224102 w 229255"/>
                    <a:gd name="connsiteY2" fmla="*/ 404018 h 438150"/>
                    <a:gd name="connsiteX3" fmla="*/ 214105 w 229255"/>
                    <a:gd name="connsiteY3" fmla="*/ 428153 h 438150"/>
                    <a:gd name="connsiteX4" fmla="*/ 203472 w 229255"/>
                    <a:gd name="connsiteY4" fmla="*/ 432557 h 438150"/>
                    <a:gd name="connsiteX5" fmla="*/ 188644 w 229255"/>
                    <a:gd name="connsiteY5" fmla="*/ 408863 h 438150"/>
                    <a:gd name="connsiteX6" fmla="*/ 175040 w 229255"/>
                    <a:gd name="connsiteY6" fmla="*/ 435820 h 438150"/>
                    <a:gd name="connsiteX7" fmla="*/ 159023 w 229255"/>
                    <a:gd name="connsiteY7" fmla="*/ 410224 h 438150"/>
                    <a:gd name="connsiteX8" fmla="*/ 144928 w 229255"/>
                    <a:gd name="connsiteY8" fmla="*/ 438150 h 438150"/>
                    <a:gd name="connsiteX9" fmla="*/ 142288 w 229255"/>
                    <a:gd name="connsiteY9" fmla="*/ 438150 h 438150"/>
                    <a:gd name="connsiteX10" fmla="*/ 122313 w 229255"/>
                    <a:gd name="connsiteY10" fmla="*/ 406231 h 438150"/>
                    <a:gd name="connsiteX11" fmla="*/ 106203 w 229255"/>
                    <a:gd name="connsiteY11" fmla="*/ 438150 h 438150"/>
                    <a:gd name="connsiteX12" fmla="*/ 101632 w 229255"/>
                    <a:gd name="connsiteY12" fmla="*/ 438150 h 438150"/>
                    <a:gd name="connsiteX13" fmla="*/ 82096 w 229255"/>
                    <a:gd name="connsiteY13" fmla="*/ 406932 h 438150"/>
                    <a:gd name="connsiteX14" fmla="*/ 66944 w 229255"/>
                    <a:gd name="connsiteY14" fmla="*/ 436953 h 438150"/>
                    <a:gd name="connsiteX15" fmla="*/ 47242 w 229255"/>
                    <a:gd name="connsiteY15" fmla="*/ 405471 h 438150"/>
                    <a:gd name="connsiteX16" fmla="*/ 34673 w 229255"/>
                    <a:gd name="connsiteY16" fmla="*/ 430374 h 438150"/>
                    <a:gd name="connsiteX17" fmla="*/ 29311 w 229255"/>
                    <a:gd name="connsiteY17" fmla="*/ 428153 h 438150"/>
                    <a:gd name="connsiteX18" fmla="*/ 19314 w 229255"/>
                    <a:gd name="connsiteY18" fmla="*/ 404018 h 438150"/>
                    <a:gd name="connsiteX19" fmla="*/ 19314 w 229255"/>
                    <a:gd name="connsiteY19" fmla="*/ 34132 h 438150"/>
                    <a:gd name="connsiteX20" fmla="*/ 53446 w 229255"/>
                    <a:gd name="connsiteY20" fmla="*/ 0 h 438150"/>
                    <a:gd name="connsiteX21" fmla="*/ 189970 w 229255"/>
                    <a:gd name="connsiteY21" fmla="*/ 0 h 438150"/>
                    <a:gd name="connsiteX22" fmla="*/ 214105 w 229255"/>
                    <a:gd name="connsiteY22" fmla="*/ 9997 h 438150"/>
                    <a:gd name="connsiteX0" fmla="*/ 214105 w 233301"/>
                    <a:gd name="connsiteY0" fmla="*/ 9997 h 438150"/>
                    <a:gd name="connsiteX1" fmla="*/ 224102 w 233301"/>
                    <a:gd name="connsiteY1" fmla="*/ 34132 h 438150"/>
                    <a:gd name="connsiteX2" fmla="*/ 224102 w 233301"/>
                    <a:gd name="connsiteY2" fmla="*/ 404018 h 438150"/>
                    <a:gd name="connsiteX3" fmla="*/ 214105 w 233301"/>
                    <a:gd name="connsiteY3" fmla="*/ 428153 h 438150"/>
                    <a:gd name="connsiteX4" fmla="*/ 203472 w 233301"/>
                    <a:gd name="connsiteY4" fmla="*/ 432557 h 438150"/>
                    <a:gd name="connsiteX5" fmla="*/ 188644 w 233301"/>
                    <a:gd name="connsiteY5" fmla="*/ 408863 h 438150"/>
                    <a:gd name="connsiteX6" fmla="*/ 175040 w 233301"/>
                    <a:gd name="connsiteY6" fmla="*/ 435820 h 438150"/>
                    <a:gd name="connsiteX7" fmla="*/ 159023 w 233301"/>
                    <a:gd name="connsiteY7" fmla="*/ 410224 h 438150"/>
                    <a:gd name="connsiteX8" fmla="*/ 144928 w 233301"/>
                    <a:gd name="connsiteY8" fmla="*/ 438150 h 438150"/>
                    <a:gd name="connsiteX9" fmla="*/ 142288 w 233301"/>
                    <a:gd name="connsiteY9" fmla="*/ 438150 h 438150"/>
                    <a:gd name="connsiteX10" fmla="*/ 122313 w 233301"/>
                    <a:gd name="connsiteY10" fmla="*/ 406231 h 438150"/>
                    <a:gd name="connsiteX11" fmla="*/ 106203 w 233301"/>
                    <a:gd name="connsiteY11" fmla="*/ 438150 h 438150"/>
                    <a:gd name="connsiteX12" fmla="*/ 101632 w 233301"/>
                    <a:gd name="connsiteY12" fmla="*/ 438150 h 438150"/>
                    <a:gd name="connsiteX13" fmla="*/ 82096 w 233301"/>
                    <a:gd name="connsiteY13" fmla="*/ 406932 h 438150"/>
                    <a:gd name="connsiteX14" fmla="*/ 66944 w 233301"/>
                    <a:gd name="connsiteY14" fmla="*/ 436953 h 438150"/>
                    <a:gd name="connsiteX15" fmla="*/ 47242 w 233301"/>
                    <a:gd name="connsiteY15" fmla="*/ 405471 h 438150"/>
                    <a:gd name="connsiteX16" fmla="*/ 34673 w 233301"/>
                    <a:gd name="connsiteY16" fmla="*/ 430374 h 438150"/>
                    <a:gd name="connsiteX17" fmla="*/ 29311 w 233301"/>
                    <a:gd name="connsiteY17" fmla="*/ 428153 h 438150"/>
                    <a:gd name="connsiteX18" fmla="*/ 19314 w 233301"/>
                    <a:gd name="connsiteY18" fmla="*/ 404018 h 438150"/>
                    <a:gd name="connsiteX19" fmla="*/ 19314 w 233301"/>
                    <a:gd name="connsiteY19" fmla="*/ 34132 h 438150"/>
                    <a:gd name="connsiteX20" fmla="*/ 53446 w 233301"/>
                    <a:gd name="connsiteY20" fmla="*/ 0 h 438150"/>
                    <a:gd name="connsiteX21" fmla="*/ 189970 w 233301"/>
                    <a:gd name="connsiteY21" fmla="*/ 0 h 438150"/>
                    <a:gd name="connsiteX22" fmla="*/ 214105 w 233301"/>
                    <a:gd name="connsiteY22" fmla="*/ 9997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3301" h="438150">
                      <a:moveTo>
                        <a:pt x="214105" y="9997"/>
                      </a:moveTo>
                      <a:cubicBezTo>
                        <a:pt x="220282" y="16173"/>
                        <a:pt x="224102" y="24707"/>
                        <a:pt x="224102" y="34132"/>
                      </a:cubicBezTo>
                      <a:cubicBezTo>
                        <a:pt x="223050" y="175995"/>
                        <a:pt x="245317" y="321319"/>
                        <a:pt x="224102" y="404018"/>
                      </a:cubicBezTo>
                      <a:cubicBezTo>
                        <a:pt x="224102" y="413443"/>
                        <a:pt x="220282" y="421976"/>
                        <a:pt x="214105" y="428153"/>
                      </a:cubicBezTo>
                      <a:lnTo>
                        <a:pt x="203472" y="432557"/>
                      </a:lnTo>
                      <a:lnTo>
                        <a:pt x="188644" y="408863"/>
                      </a:lnTo>
                      <a:lnTo>
                        <a:pt x="175040" y="435820"/>
                      </a:lnTo>
                      <a:lnTo>
                        <a:pt x="159023" y="410224"/>
                      </a:lnTo>
                      <a:lnTo>
                        <a:pt x="144928" y="438150"/>
                      </a:lnTo>
                      <a:lnTo>
                        <a:pt x="142288" y="438150"/>
                      </a:lnTo>
                      <a:lnTo>
                        <a:pt x="122313" y="406231"/>
                      </a:lnTo>
                      <a:lnTo>
                        <a:pt x="106203" y="438150"/>
                      </a:lnTo>
                      <a:lnTo>
                        <a:pt x="101632" y="438150"/>
                      </a:lnTo>
                      <a:lnTo>
                        <a:pt x="82096" y="406932"/>
                      </a:lnTo>
                      <a:lnTo>
                        <a:pt x="66944" y="436953"/>
                      </a:lnTo>
                      <a:lnTo>
                        <a:pt x="47242" y="405471"/>
                      </a:lnTo>
                      <a:lnTo>
                        <a:pt x="34673" y="430374"/>
                      </a:lnTo>
                      <a:lnTo>
                        <a:pt x="29311" y="428153"/>
                      </a:lnTo>
                      <a:cubicBezTo>
                        <a:pt x="23134" y="421977"/>
                        <a:pt x="19314" y="413443"/>
                        <a:pt x="19314" y="404018"/>
                      </a:cubicBezTo>
                      <a:cubicBezTo>
                        <a:pt x="31890" y="333655"/>
                        <a:pt x="-29856" y="179072"/>
                        <a:pt x="19314" y="34132"/>
                      </a:cubicBezTo>
                      <a:cubicBezTo>
                        <a:pt x="19314" y="15281"/>
                        <a:pt x="34595" y="0"/>
                        <a:pt x="53446" y="0"/>
                      </a:cubicBezTo>
                      <a:lnTo>
                        <a:pt x="189970" y="0"/>
                      </a:lnTo>
                      <a:cubicBezTo>
                        <a:pt x="199395" y="0"/>
                        <a:pt x="207928" y="3820"/>
                        <a:pt x="214105" y="999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36000">
                      <a:schemeClr val="tx1">
                        <a:lumMod val="50000"/>
                        <a:lumOff val="50000"/>
                      </a:schemeClr>
                    </a:gs>
                    <a:gs pos="91000">
                      <a:schemeClr val="bg1">
                        <a:lumMod val="65000"/>
                      </a:schemeClr>
                    </a:gs>
                  </a:gsLst>
                  <a:lin ang="162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0E4E7B20-2316-4F5C-96D2-8C8549A1168A}"/>
                    </a:ext>
                  </a:extLst>
                </p:cNvPr>
                <p:cNvSpPr/>
                <p:nvPr/>
              </p:nvSpPr>
              <p:spPr>
                <a:xfrm rot="1377181">
                  <a:off x="1040657" y="4632827"/>
                  <a:ext cx="80021" cy="1965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9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17B23E0E-43A2-47A0-91BF-F86AD50E385B}"/>
                    </a:ext>
                  </a:extLst>
                </p:cNvPr>
                <p:cNvSpPr/>
                <p:nvPr/>
              </p:nvSpPr>
              <p:spPr>
                <a:xfrm rot="8550229">
                  <a:off x="2146041" y="4628578"/>
                  <a:ext cx="80021" cy="18609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8E8E8E">
                        <a:alpha val="78000"/>
                      </a:srgbClr>
                    </a:gs>
                    <a:gs pos="24000">
                      <a:srgbClr val="818181"/>
                    </a:gs>
                    <a:gs pos="100000">
                      <a:srgbClr val="A2A2A2"/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th-TH"/>
                </a:p>
              </p:txBody>
            </p:sp>
          </p:grpSp>
        </p:grp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22CE39D-DC83-4FE3-8134-9F864615F4C8}"/>
                </a:ext>
              </a:extLst>
            </p:cNvPr>
            <p:cNvSpPr/>
            <p:nvPr/>
          </p:nvSpPr>
          <p:spPr>
            <a:xfrm>
              <a:off x="906849" y="5454322"/>
              <a:ext cx="1414780" cy="16205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/>
            </a:p>
          </p:txBody>
        </p:sp>
      </p:grpSp>
      <p:pic>
        <p:nvPicPr>
          <p:cNvPr id="23568" name="Picture 2">
            <a:extLst>
              <a:ext uri="{FF2B5EF4-FFF2-40B4-BE49-F238E27FC236}">
                <a16:creationId xmlns:a16="http://schemas.microsoft.com/office/drawing/2014/main" id="{52DB57E4-339A-4AAE-A314-B8E9437A3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9263" y="920750"/>
            <a:ext cx="9144001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100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74231A-4CAF-475E-93E4-2B4754B5246B}"/>
              </a:ext>
            </a:extLst>
          </p:cNvPr>
          <p:cNvSpPr txBox="1"/>
          <p:nvPr/>
        </p:nvSpPr>
        <p:spPr>
          <a:xfrm>
            <a:off x="861235" y="3213556"/>
            <a:ext cx="10827489" cy="92333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permarket" panose="02000000000000000000" pitchFamily="2" charset="0"/>
                <a:cs typeface="supermarket" panose="02000000000000000000" pitchFamily="2" charset="0"/>
              </a:rPr>
              <a:t>https://docs.com/supoet/1564</a:t>
            </a:r>
            <a:endParaRPr lang="th-TH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permarket" panose="02000000000000000000" pitchFamily="2" charset="0"/>
              <a:cs typeface="supermarket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865A1B-D099-4CFA-9BD5-D6AF7EC8A656}"/>
              </a:ext>
            </a:extLst>
          </p:cNvPr>
          <p:cNvSpPr txBox="1"/>
          <p:nvPr/>
        </p:nvSpPr>
        <p:spPr>
          <a:xfrm>
            <a:off x="682254" y="4964584"/>
            <a:ext cx="11185452" cy="70788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/>
              <a:t>ขอขอบคุณไฟล์ต้นฉบับจาก </a:t>
            </a:r>
            <a:r>
              <a:rPr lang="it-IT" sz="4000" b="1" dirty="0">
                <a:hlinkClick r:id="rId2"/>
              </a:rPr>
              <a:t>Thailand Microsoft in Education</a:t>
            </a:r>
            <a:endParaRPr lang="it-IT" sz="4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343</Words>
  <Application>Microsoft Office PowerPoint</Application>
  <PresentationFormat>แบบจอกว้าง</PresentationFormat>
  <Paragraphs>136</Paragraphs>
  <Slides>10</Slides>
  <Notes>0</Notes>
  <HiddenSlides>0</HiddenSlides>
  <MMClips>2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17" baseType="lpstr">
      <vt:lpstr>-@-D-RCW 2550 v.2.00-</vt:lpstr>
      <vt:lpstr>Algerian</vt:lpstr>
      <vt:lpstr>Arial</vt:lpstr>
      <vt:lpstr>Calibri</vt:lpstr>
      <vt:lpstr>Calibri Light</vt:lpstr>
      <vt:lpstr>supermarket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Supoet Srinutapong</dc:creator>
  <cp:lastModifiedBy>Sombat Ngamvong</cp:lastModifiedBy>
  <cp:revision>100</cp:revision>
  <dcterms:created xsi:type="dcterms:W3CDTF">2016-11-02T22:33:59Z</dcterms:created>
  <dcterms:modified xsi:type="dcterms:W3CDTF">2020-05-08T04:25:17Z</dcterms:modified>
</cp:coreProperties>
</file>