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798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26/03/63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26/03/63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26/03/63</a:t>
            </a:fld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26/03/63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26/03/63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26/03/63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26/03/63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26/03/63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26/03/63</a:t>
            </a:fld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26/03/63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26/03/63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06141E7-E7E3-42B4-B264-7AF11F36E334}" type="datetimeFigureOut">
              <a:rPr lang="th-TH" smtClean="0"/>
              <a:t>26/03/63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sz="8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คำถาม </a:t>
            </a:r>
            <a:r>
              <a:rPr lang="th-TH" sz="8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ศีลอภัยบาป</a:t>
            </a:r>
            <a:endParaRPr lang="th-TH" sz="80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4770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755576" y="455975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Rectangle 5"/>
          <p:cNvSpPr/>
          <p:nvPr/>
        </p:nvSpPr>
        <p:spPr>
          <a:xfrm>
            <a:off x="467544" y="776659"/>
            <a:ext cx="8051522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1. การแก้บาปที่ดีควรทำอะไรบ้าง</a:t>
            </a:r>
          </a:p>
          <a:p>
            <a:pPr lvl="1" algn="thaiDist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เตรียมตัวอย่างดี สวดภาวนา</a:t>
            </a:r>
          </a:p>
          <a:p>
            <a:pPr lvl="1" algn="thaiDist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เป็นทุกข์ถึงบาป</a:t>
            </a:r>
          </a:p>
          <a:p>
            <a:pPr lvl="1" algn="thaiDist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สารภาพบาป</a:t>
            </a:r>
          </a:p>
          <a:p>
            <a:pPr lvl="1" algn="thaiDist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ถูกทุกข้อ</a:t>
            </a:r>
          </a:p>
        </p:txBody>
      </p:sp>
    </p:spTree>
    <p:extLst>
      <p:ext uri="{BB962C8B-B14F-4D97-AF65-F5344CB8AC3E}">
        <p14:creationId xmlns:p14="http://schemas.microsoft.com/office/powerpoint/2010/main" val="555248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5536" y="476672"/>
            <a:ext cx="856895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0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2. การไปแก้บาป เราควรทำอะไรก่อนหลังตามขั้นตอน</a:t>
            </a:r>
          </a:p>
          <a:p>
            <a:pPr marL="534988" indent="-534988"/>
            <a:r>
              <a:rPr lang="th-TH" sz="4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สวดภาวนา พิจารณาบาป สารภาพบาป เป็นทุกข์ถึงบาป ทำกิจใช้โทษบาป</a:t>
            </a:r>
          </a:p>
          <a:p>
            <a:pPr marL="534988" indent="-534988"/>
            <a:r>
              <a:rPr lang="th-TH" sz="4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สวดภาวนา พิจารณาบาป เป็นทุกข์ถึงบาป สารภาพบาป ทำกิจใช้โทษบาป</a:t>
            </a:r>
          </a:p>
          <a:p>
            <a:pPr marL="534988" indent="-534988"/>
            <a:r>
              <a:rPr lang="th-TH" sz="4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เป็นทุกข์ถึงบาป สวดภาวนา สารภาพบาป พิจารณาบาป ทำกิจใช้โทษบาป</a:t>
            </a:r>
          </a:p>
          <a:p>
            <a:pPr marL="534988" indent="-534988"/>
            <a:r>
              <a:rPr lang="th-TH" sz="4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สวดภาวนา เป็นทุกข์ถึงบาป พิจารณาบาป สารภาพบาป ทำกิจใช้โทษบาป</a:t>
            </a:r>
          </a:p>
        </p:txBody>
      </p:sp>
      <p:sp>
        <p:nvSpPr>
          <p:cNvPr id="4" name="Oval 3"/>
          <p:cNvSpPr/>
          <p:nvPr/>
        </p:nvSpPr>
        <p:spPr>
          <a:xfrm>
            <a:off x="179512" y="227687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251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95536" y="404664"/>
            <a:ext cx="839276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3. ชีวิตฝ่ายกาย ถ้าเกิดโรคภัยไข้เจ็บก็ต้องมียารักษา ทางฝ่ายวิญญาณก็เช่นกัน ยารักษาโรคนั้นคืออะไร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ศีลล้างบาป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ศีลเจิมผู้ป่วย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ศีลอภัยบาป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ศีลสมรส</a:t>
            </a:r>
          </a:p>
        </p:txBody>
      </p:sp>
      <p:sp>
        <p:nvSpPr>
          <p:cNvPr id="4" name="Oval 3"/>
          <p:cNvSpPr/>
          <p:nvPr/>
        </p:nvSpPr>
        <p:spPr>
          <a:xfrm>
            <a:off x="731868" y="4581415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6314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11560" y="548680"/>
            <a:ext cx="806489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4. ในการแก้บาป ข้อใดสำคัญที่สุด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สวดภาวนา และพิจารณาบาป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พิจารณาบาป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เป็นทุกข์ถึงบาป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ทำกิจใช้โทษบาป</a:t>
            </a:r>
          </a:p>
        </p:txBody>
      </p:sp>
      <p:sp>
        <p:nvSpPr>
          <p:cNvPr id="4" name="Oval 3"/>
          <p:cNvSpPr/>
          <p:nvPr/>
        </p:nvSpPr>
        <p:spPr>
          <a:xfrm>
            <a:off x="971600" y="342900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0252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548680"/>
            <a:ext cx="813690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5. บาปได้รับการอภัยเมื่อไร</a:t>
            </a:r>
          </a:p>
          <a:p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เมื่อบอกบาปกับพระสงฆ์หมดแล้ว</a:t>
            </a:r>
          </a:p>
          <a:p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เป็นทุกข์ถึงบาปเรียบร้อยแล้ว</a:t>
            </a:r>
          </a:p>
          <a:p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ใช้โทษบาปหมดแล้วหลังข้อ ก </a:t>
            </a:r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 </a:t>
            </a:r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</a:t>
            </a:r>
          </a:p>
          <a:p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สวดภาวนาขอพระอย่าลงโทษ</a:t>
            </a:r>
          </a:p>
        </p:txBody>
      </p:sp>
      <p:sp>
        <p:nvSpPr>
          <p:cNvPr id="3" name="Oval 2"/>
          <p:cNvSpPr/>
          <p:nvPr/>
        </p:nvSpPr>
        <p:spPr>
          <a:xfrm>
            <a:off x="323528" y="3072718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5724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548680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60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6. สิ่งใดที่เราต้องทำก่อนการแก้บาป</a:t>
            </a:r>
          </a:p>
          <a:p>
            <a:pPr lvl="1" algn="thaiDist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พิจารณาบาป</a:t>
            </a:r>
          </a:p>
          <a:p>
            <a:pPr lvl="1" algn="thaiDist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สารภาพบาป</a:t>
            </a:r>
          </a:p>
          <a:p>
            <a:pPr lvl="1" algn="thaiDist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ทำกิจใช้โทษบาป</a:t>
            </a:r>
          </a:p>
          <a:p>
            <a:pPr lvl="1" algn="thaiDist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ข้อ ก และ ข ถูก</a:t>
            </a:r>
          </a:p>
        </p:txBody>
      </p:sp>
      <p:sp>
        <p:nvSpPr>
          <p:cNvPr id="3" name="Oval 2"/>
          <p:cNvSpPr/>
          <p:nvPr/>
        </p:nvSpPr>
        <p:spPr>
          <a:xfrm>
            <a:off x="772300" y="2564904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2091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820891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5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7. ข้อใดถือเป็นการใช้โทษบาป</a:t>
            </a:r>
          </a:p>
          <a:p>
            <a:pPr marL="623888" indent="-623888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เขียวคืนของที่ตนขโมยไปให้กับเจ้าของ</a:t>
            </a:r>
          </a:p>
          <a:p>
            <a:pPr marL="623888" indent="-623888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เขียวสวดภาวนาตามที่คุณพ่อกำหนดในการแก้บาป</a:t>
            </a:r>
          </a:p>
          <a:p>
            <a:pPr marL="623888" indent="-623888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เขียวทำการบ้านของตนอย่างดี</a:t>
            </a:r>
          </a:p>
          <a:p>
            <a:pPr marL="623888" indent="-623888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ข้อ ก และ ข ถูก</a:t>
            </a:r>
          </a:p>
        </p:txBody>
      </p:sp>
      <p:sp>
        <p:nvSpPr>
          <p:cNvPr id="3" name="Oval 2"/>
          <p:cNvSpPr/>
          <p:nvPr/>
        </p:nvSpPr>
        <p:spPr>
          <a:xfrm>
            <a:off x="359532" y="551723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2518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80648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8. ข้อใดเป็นการทุราจารศีลอภัยบาป</a:t>
            </a:r>
          </a:p>
          <a:p>
            <a:pPr marL="534988" indent="-534988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มานี ปิดบังไม่ยอมสารภาพบาปหนักของตนแก่พระสงฆ์</a:t>
            </a:r>
          </a:p>
          <a:p>
            <a:pPr marL="534988" indent="-534988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มานี ลืมที่จะสารภาพบาปหนักของตนแก่พระสงฆ์</a:t>
            </a:r>
          </a:p>
          <a:p>
            <a:pPr marL="534988" indent="-534988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มานี ไม่ได้บอกจำนวนครั้งของบาปที่เขากระทำแก่พระสงฆ์</a:t>
            </a:r>
          </a:p>
          <a:p>
            <a:pPr marL="534988" indent="-534988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ถูกทุกข้อ</a:t>
            </a:r>
          </a:p>
        </p:txBody>
      </p:sp>
      <p:sp>
        <p:nvSpPr>
          <p:cNvPr id="3" name="Oval 2"/>
          <p:cNvSpPr/>
          <p:nvPr/>
        </p:nvSpPr>
        <p:spPr>
          <a:xfrm>
            <a:off x="359532" y="126876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69343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04664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9. บุคคลต่อไปนี้ผู้ใดเตรียมตัวแก้บาปอย่างดี</a:t>
            </a:r>
          </a:p>
          <a:p>
            <a:pPr marL="992188" lvl="1" indent="-534988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เอ สวดขอพระจิตเพื่อส่องสว่างในจิตใจของเขา เพื่อเขาจะได้แก้บาปอย่างดี</a:t>
            </a:r>
          </a:p>
          <a:p>
            <a:pPr marL="992188" lvl="1" indent="-534988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บี พิจารณาบาปที่ตนเองทำด้วยความตั้งใจ</a:t>
            </a:r>
          </a:p>
          <a:p>
            <a:pPr marL="992188" lvl="1" indent="-534988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ซี เป็นทุกข์ถึงบาปที่ตนเองได้กระทำ</a:t>
            </a:r>
          </a:p>
          <a:p>
            <a:pPr marL="992188" lvl="1" indent="-534988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ถูกทุกข้อ</a:t>
            </a:r>
          </a:p>
        </p:txBody>
      </p:sp>
      <p:sp>
        <p:nvSpPr>
          <p:cNvPr id="3" name="Oval 2"/>
          <p:cNvSpPr/>
          <p:nvPr/>
        </p:nvSpPr>
        <p:spPr>
          <a:xfrm>
            <a:off x="611560" y="479715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3418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476672"/>
            <a:ext cx="799288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60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10. การที่เราบอกบาปกับพระสงฆ์ อยู่ในขั้นตอนใดของการแก้บาป</a:t>
            </a:r>
          </a:p>
          <a:p>
            <a:pPr lvl="1" algn="thaiDist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พิจารณาบาป</a:t>
            </a:r>
          </a:p>
          <a:p>
            <a:pPr lvl="1" algn="thaiDist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สารภาพบาป</a:t>
            </a:r>
          </a:p>
          <a:p>
            <a:pPr lvl="1" algn="thaiDist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เป็นทุกข์ถึงบาป</a:t>
            </a:r>
          </a:p>
          <a:p>
            <a:pPr lvl="1" algn="thaiDist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ทำกิจใช้โทษบาป</a:t>
            </a:r>
          </a:p>
        </p:txBody>
      </p:sp>
      <p:sp>
        <p:nvSpPr>
          <p:cNvPr id="3" name="Oval 2"/>
          <p:cNvSpPr/>
          <p:nvPr/>
        </p:nvSpPr>
        <p:spPr>
          <a:xfrm>
            <a:off x="1043608" y="330743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6642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04664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en-US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. </a:t>
            </a:r>
            <a:r>
              <a:rPr lang="th-TH" sz="60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การวางแผนที่จะขโมยของ ถือว่าเป็นบาปทางใด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ทางการฟัง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ทางวาจา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ทางความคิด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การละเลย</a:t>
            </a:r>
          </a:p>
        </p:txBody>
      </p:sp>
      <p:sp>
        <p:nvSpPr>
          <p:cNvPr id="3" name="Oval 2"/>
          <p:cNvSpPr/>
          <p:nvPr/>
        </p:nvSpPr>
        <p:spPr>
          <a:xfrm>
            <a:off x="827584" y="417833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13502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th-TH" sz="60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การด่าเพื่อนด้วยถ้อยคำที่หยาบคาย ถือว่าเป็นบาปทางใด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ทางวาจา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ทางความคิด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ทางกิจการ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การละเลย</a:t>
            </a:r>
          </a:p>
        </p:txBody>
      </p:sp>
      <p:sp>
        <p:nvSpPr>
          <p:cNvPr id="3" name="Oval 2"/>
          <p:cNvSpPr/>
          <p:nvPr/>
        </p:nvSpPr>
        <p:spPr>
          <a:xfrm>
            <a:off x="781573" y="249289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60647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548680"/>
            <a:ext cx="806489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th-TH" sz="5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ท่าทางบาปคืออะไร</a:t>
            </a:r>
          </a:p>
          <a:p>
            <a:pPr marL="1077913" lvl="1" indent="-620713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การทำบาปโดยมีท่าทางประกอบ</a:t>
            </a:r>
          </a:p>
          <a:p>
            <a:pPr marL="1077913" lvl="1" indent="-620713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ทุกสิ่งทุกอย่างที่ชักชวนเราให้ทำบาป</a:t>
            </a:r>
          </a:p>
          <a:p>
            <a:pPr marL="1077913" lvl="1" indent="-620713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เป็นชื่อของบาปประการหนึ่ง</a:t>
            </a:r>
          </a:p>
          <a:p>
            <a:pPr marL="1077913" lvl="1" indent="-620713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ถูกทุกข้อ</a:t>
            </a:r>
          </a:p>
        </p:txBody>
      </p:sp>
      <p:sp>
        <p:nvSpPr>
          <p:cNvPr id="3" name="Oval 2"/>
          <p:cNvSpPr/>
          <p:nvPr/>
        </p:nvSpPr>
        <p:spPr>
          <a:xfrm>
            <a:off x="899592" y="227687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5612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76672"/>
            <a:ext cx="842493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r>
              <a:rPr lang="th-TH" sz="60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ข้อต่อไปนี้ ข้อใดเป็นท่าทางบาป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หนังสือลามก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คำพูดสกปรก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ตัวอย่างชั่ว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ถูกทุกข้อ</a:t>
            </a:r>
          </a:p>
        </p:txBody>
      </p:sp>
      <p:sp>
        <p:nvSpPr>
          <p:cNvPr id="3" name="Oval 2"/>
          <p:cNvSpPr/>
          <p:nvPr/>
        </p:nvSpPr>
        <p:spPr>
          <a:xfrm>
            <a:off x="755576" y="429309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50288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8064896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5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ข้อใดถือว่าเป็นบาป</a:t>
            </a:r>
          </a:p>
          <a:p>
            <a:pPr marL="992188" lvl="1" indent="-534988" algn="thaiDist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นายไก่เผลอไปชนเด็กหญิงบัวล้มลงแขนหัก</a:t>
            </a:r>
          </a:p>
          <a:p>
            <a:pPr marL="992188" lvl="1" indent="-534988" algn="thaiDist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นายติ๊กละเมอไปแทงนายตุ๊กบาดเจ็บ</a:t>
            </a:r>
          </a:p>
          <a:p>
            <a:pPr marL="992188" lvl="1" indent="-534988" algn="thaiDist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นาย</a:t>
            </a:r>
            <a:r>
              <a:rPr lang="th-TH" sz="48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เอ๋หิว จึงไปขโมยขนมในร้านสะดวกซื้อ</a:t>
            </a:r>
            <a:endParaRPr lang="th-TH" sz="48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  <a:p>
            <a:pPr marL="992188" lvl="1" indent="-534988" algn="thaiDist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นายแอ๊ดไม่ทันดู วิ่งไปชนแจกันของคุณแม่แตก</a:t>
            </a:r>
          </a:p>
        </p:txBody>
      </p:sp>
      <p:sp>
        <p:nvSpPr>
          <p:cNvPr id="3" name="Oval 2"/>
          <p:cNvSpPr/>
          <p:nvPr/>
        </p:nvSpPr>
        <p:spPr>
          <a:xfrm>
            <a:off x="899592" y="3469419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863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280920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6</a:t>
            </a:r>
            <a:r>
              <a:rPr lang="th-TH" sz="5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เราสามารถแบ่งบาปออกเป็น 2 ชนิดคืออะไร</a:t>
            </a:r>
          </a:p>
          <a:p>
            <a:pPr marL="989013" lvl="1" indent="-531813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บาปหนักและบาปเบา</a:t>
            </a:r>
          </a:p>
          <a:p>
            <a:pPr marL="989013" lvl="1" indent="-531813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บาปเจตนาและบาปไม่เจตนา</a:t>
            </a:r>
          </a:p>
          <a:p>
            <a:pPr marL="989013" lvl="1" indent="-531813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บาปที่เรารู้และบาปที่เราไม่รู้</a:t>
            </a:r>
          </a:p>
          <a:p>
            <a:pPr marL="989013" lvl="1" indent="-531813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บาปที่ผิดต่อมนุษย์และบาปที่ผิดต่อสัตว์</a:t>
            </a:r>
          </a:p>
        </p:txBody>
      </p:sp>
      <p:sp>
        <p:nvSpPr>
          <p:cNvPr id="4" name="Oval 3"/>
          <p:cNvSpPr/>
          <p:nvPr/>
        </p:nvSpPr>
        <p:spPr>
          <a:xfrm>
            <a:off x="755576" y="2204864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77577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7</a:t>
            </a:r>
            <a:r>
              <a:rPr lang="th-TH" sz="60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เราทำบาปหนักเมื่อไร</a:t>
            </a:r>
          </a:p>
          <a:p>
            <a:pPr marL="1166813" lvl="1" indent="-709613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เมื่อเราฝ่าฝืนพระบัญญัติในข้อหนัก</a:t>
            </a:r>
          </a:p>
          <a:p>
            <a:pPr marL="1166813" lvl="1" indent="-709613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เมื่อเรารู้ตัว</a:t>
            </a:r>
          </a:p>
          <a:p>
            <a:pPr marL="1166813" lvl="1" indent="-709613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เมื่อเราเต็มใจกระทำบาปนั้น</a:t>
            </a:r>
          </a:p>
          <a:p>
            <a:pPr marL="1166813" lvl="1" indent="-709613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ทั้ง 3 ข้อ รวมกัน</a:t>
            </a:r>
          </a:p>
        </p:txBody>
      </p:sp>
      <p:sp>
        <p:nvSpPr>
          <p:cNvPr id="3" name="Oval 2"/>
          <p:cNvSpPr/>
          <p:nvPr/>
        </p:nvSpPr>
        <p:spPr>
          <a:xfrm>
            <a:off x="827584" y="515719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1378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04664"/>
            <a:ext cx="820891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4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th-TH" sz="4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8</a:t>
            </a:r>
            <a:r>
              <a:rPr lang="th-TH" sz="4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ข้อใดเป็นท่าทีที่ถูกต้อง เมื่อเราสำนึกได้ว่า เราได้ทำบาป</a:t>
            </a:r>
          </a:p>
          <a:p>
            <a:pPr marL="534988" indent="-534988" algn="thaiDist"/>
            <a:r>
              <a:rPr lang="th-TH" sz="4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รุจน์หาเหตุผลมาเข้าข้างตัวเองว่า ความผิดที่เขาทำไปไม่ใช่บาป</a:t>
            </a:r>
          </a:p>
          <a:p>
            <a:pPr marL="534988" indent="-534988" algn="thaiDist"/>
            <a:r>
              <a:rPr lang="th-TH" sz="4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น้อยเสียใจที่ตนเองได้ทำบาป เพราะมันทำให้เธอถูกพี่ชายลงโทษ</a:t>
            </a:r>
          </a:p>
          <a:p>
            <a:pPr marL="534988" indent="-534988" algn="thaiDist"/>
            <a:r>
              <a:rPr lang="th-TH" sz="4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วัฒนาขอโทษพระที่เธอได้ทำบาป และตั้งใจว่าเธอจะไม่ทำมันอีก</a:t>
            </a:r>
          </a:p>
          <a:p>
            <a:pPr marL="534988" indent="-534988" algn="thaiDist"/>
            <a:r>
              <a:rPr lang="th-TH" sz="4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ชาลีพยายามปิดปังบาปของเขาไว้ ไม่ให้ใครรู้</a:t>
            </a:r>
          </a:p>
        </p:txBody>
      </p:sp>
      <p:sp>
        <p:nvSpPr>
          <p:cNvPr id="3" name="Oval 2"/>
          <p:cNvSpPr/>
          <p:nvPr/>
        </p:nvSpPr>
        <p:spPr>
          <a:xfrm>
            <a:off x="323528" y="443711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079701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04664"/>
            <a:ext cx="835292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9</a:t>
            </a:r>
            <a:r>
              <a:rPr lang="th-TH" sz="5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แดงกำลังเล่นบาสเกตบอลกับเพื่อนๆ เผอิญทำเพื่อนหกล้มและแขนหัก การกระทำของแดงถือว่าเป็นแบบใด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บาปหนัก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บาปเบา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อุบัติเหตุ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วีรกรรม</a:t>
            </a:r>
          </a:p>
        </p:txBody>
      </p:sp>
      <p:sp>
        <p:nvSpPr>
          <p:cNvPr id="3" name="Oval 2"/>
          <p:cNvSpPr/>
          <p:nvPr/>
        </p:nvSpPr>
        <p:spPr>
          <a:xfrm>
            <a:off x="755576" y="4581128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141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8208912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th-TH" sz="48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0</a:t>
            </a:r>
            <a:r>
              <a:rPr lang="th-TH" sz="48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การที่เราไม่ยอมไปวัดวันอาทิตย์ ทั้งที่รู้ดีว่าเป็นหน้าที่ของคริสตชนที่จะต้องไปร่วมพิธีบูชาขอบพระคุณ แต่เราพอใจอยู่บ้านและดูทีวี เราทำบาปทางใด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ทางวาจา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ทางการละเลย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ทางความคิด</a:t>
            </a:r>
          </a:p>
          <a:p>
            <a:pPr lvl="1" algn="thaiDist"/>
            <a:r>
              <a:rPr lang="th-TH" sz="48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ทางการฟัง</a:t>
            </a:r>
          </a:p>
        </p:txBody>
      </p:sp>
      <p:sp>
        <p:nvSpPr>
          <p:cNvPr id="3" name="Oval 2"/>
          <p:cNvSpPr/>
          <p:nvPr/>
        </p:nvSpPr>
        <p:spPr>
          <a:xfrm>
            <a:off x="880985" y="414908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3833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80648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</a:t>
            </a:r>
            <a:r>
              <a:rPr lang="th-TH" sz="60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การที่ดำไปขโมยขนมของแดง เขาทำบาปทางใด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ทางวาจา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ทางความคิด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ทางกิจการ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ทางการละเลย</a:t>
            </a:r>
          </a:p>
        </p:txBody>
      </p:sp>
      <p:sp>
        <p:nvSpPr>
          <p:cNvPr id="3" name="Oval 2"/>
          <p:cNvSpPr/>
          <p:nvPr/>
        </p:nvSpPr>
        <p:spPr>
          <a:xfrm>
            <a:off x="899592" y="4251744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613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04664"/>
            <a:ext cx="828092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4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th-TH" sz="4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th-TH" sz="4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ข้อใดเป็นท่าทีที่ถูกต้องเมื่อเราเห็นผู้อื่นทำผิดหรือทำบาป</a:t>
            </a:r>
          </a:p>
          <a:p>
            <a:pPr marL="989013" lvl="1" indent="-531813" algn="thaiDist"/>
            <a:r>
              <a:rPr lang="th-TH" sz="4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แดงเอาความผิดของเพื่อนไปบอกให้คนอื่นรู้</a:t>
            </a:r>
          </a:p>
          <a:p>
            <a:pPr marL="989013" lvl="1" indent="-531813" algn="thaiDist"/>
            <a:r>
              <a:rPr lang="th-TH" sz="4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ขาวเข้าไปตักเตือนเพื่อน เมื่อเห็นเพื่อนลอกการบ้าน</a:t>
            </a:r>
          </a:p>
          <a:p>
            <a:pPr marL="989013" lvl="1" indent="-531813" algn="thaiDist"/>
            <a:r>
              <a:rPr lang="th-TH" sz="4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ดำทำเป็นไม่สนใจ เมื่อเห็นเพื่อนกำลังขโมยเงินของครู</a:t>
            </a:r>
          </a:p>
          <a:p>
            <a:pPr marL="989013" lvl="1" indent="-531813" algn="thaiDist"/>
            <a:r>
              <a:rPr lang="th-TH" sz="4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เขียวตบปากน้อง เมื่อน้องกล่าวคำไม่สุภาพ</a:t>
            </a:r>
          </a:p>
        </p:txBody>
      </p:sp>
      <p:sp>
        <p:nvSpPr>
          <p:cNvPr id="3" name="Oval 2"/>
          <p:cNvSpPr/>
          <p:nvPr/>
        </p:nvSpPr>
        <p:spPr>
          <a:xfrm>
            <a:off x="683568" y="311640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8679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28092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3</a:t>
            </a:r>
            <a:r>
              <a:rPr lang="th-TH" sz="5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เราเรียกความสำนึกดี-ชั่ว ที่</a:t>
            </a:r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พระเจ้า</a:t>
            </a:r>
            <a:r>
              <a:rPr lang="th-TH" sz="5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ประทานให้ในจิตใจของเราว่าอะไร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มโนธรรม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มโนคติ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จิตรู้สำนึก</a:t>
            </a:r>
          </a:p>
          <a:p>
            <a:pPr lvl="1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คุณธรรม</a:t>
            </a:r>
          </a:p>
        </p:txBody>
      </p:sp>
      <p:sp>
        <p:nvSpPr>
          <p:cNvPr id="3" name="Oval 2"/>
          <p:cNvSpPr/>
          <p:nvPr/>
        </p:nvSpPr>
        <p:spPr>
          <a:xfrm>
            <a:off x="755576" y="2252997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71610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9552" y="476672"/>
            <a:ext cx="820891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en-US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4</a:t>
            </a:r>
            <a:r>
              <a:rPr lang="th-TH" sz="5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การที่เราทำบาปแล้ว เรารู้สึกไม่สบายใจ แสดงว่าเราเป็นอย่างไร</a:t>
            </a:r>
          </a:p>
          <a:p>
            <a:pPr marL="1077913" lvl="1" indent="-620713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เราเป็นโรคประสาท</a:t>
            </a:r>
          </a:p>
          <a:p>
            <a:pPr marL="1077913" lvl="1" indent="-620713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การกระทำของเรายังไม่แนบเนียนพอ</a:t>
            </a:r>
          </a:p>
          <a:p>
            <a:pPr marL="1077913" lvl="1" indent="-620713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เราทำบาปชนิดนี้คนเดียว</a:t>
            </a:r>
          </a:p>
          <a:p>
            <a:pPr marL="1077913" lvl="1" indent="-620713" algn="thaiDist"/>
            <a:r>
              <a:rPr lang="th-TH" sz="5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มโนธรรมของเรากำลังติเตียนเรา</a:t>
            </a:r>
          </a:p>
        </p:txBody>
      </p:sp>
      <p:sp>
        <p:nvSpPr>
          <p:cNvPr id="3" name="Oval 2"/>
          <p:cNvSpPr/>
          <p:nvPr/>
        </p:nvSpPr>
        <p:spPr>
          <a:xfrm>
            <a:off x="863783" y="551723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168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04664"/>
            <a:ext cx="82809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th-TH" sz="4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5</a:t>
            </a:r>
            <a:r>
              <a:rPr lang="th-TH" sz="44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ข้อใดแสดงว่าเรามีมโนธรรมที่ดี</a:t>
            </a:r>
          </a:p>
          <a:p>
            <a:pPr marL="900113" lvl="1" indent="-442913" algn="thaiDist"/>
            <a:r>
              <a:rPr lang="th-TH" sz="4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ขาวไม่กล้าทำอะไรเลย เพราะเขากลัวว่ามันจะเป็นบาป</a:t>
            </a:r>
          </a:p>
          <a:p>
            <a:pPr marL="900113" lvl="1" indent="-442913" algn="thaiDist"/>
            <a:r>
              <a:rPr lang="th-TH" sz="4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แดงรู้สึกไม่สบายใจที่เห็นดำคุยในห้อง จึงตักเตือนเขา</a:t>
            </a:r>
          </a:p>
          <a:p>
            <a:pPr marL="900113" lvl="1" indent="-442913" algn="thaiDist"/>
            <a:r>
              <a:rPr lang="th-TH" sz="4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เขียวพยายามหาเหตุผลมาสนับสนุนว่า อิ๊ดไม่ผิดที่ไปขโมยปากกาของแดง</a:t>
            </a:r>
          </a:p>
          <a:p>
            <a:pPr marL="900113" lvl="1" indent="-442913" algn="thaiDist"/>
            <a:r>
              <a:rPr lang="th-TH" sz="44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ถูกทุกข้อ</a:t>
            </a:r>
          </a:p>
        </p:txBody>
      </p:sp>
      <p:sp>
        <p:nvSpPr>
          <p:cNvPr id="3" name="Oval 2"/>
          <p:cNvSpPr/>
          <p:nvPr/>
        </p:nvSpPr>
        <p:spPr>
          <a:xfrm>
            <a:off x="755576" y="2396433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7447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</a:t>
            </a:r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6</a:t>
            </a:r>
            <a:r>
              <a:rPr lang="th-TH" sz="6000" b="1" dirty="0">
                <a:latin typeface="Cordia New" panose="020B0304020202020204" pitchFamily="34" charset="-34"/>
                <a:cs typeface="Cordia New" panose="020B0304020202020204" pitchFamily="34" charset="-34"/>
              </a:rPr>
              <a:t>. เราสามารถทำบาปได้ทางไหนบ้าง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ทางกิจการ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ทางวาจา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ทางใจ</a:t>
            </a:r>
          </a:p>
          <a:p>
            <a:pPr lvl="1"/>
            <a:r>
              <a:rPr lang="th-TH" sz="6000" b="1" dirty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ถูกทั้งสามข้อ</a:t>
            </a:r>
          </a:p>
        </p:txBody>
      </p:sp>
      <p:sp>
        <p:nvSpPr>
          <p:cNvPr id="3" name="Oval 2"/>
          <p:cNvSpPr/>
          <p:nvPr/>
        </p:nvSpPr>
        <p:spPr>
          <a:xfrm>
            <a:off x="755576" y="522920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5919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309</TotalTime>
  <Words>1125</Words>
  <Application>Microsoft Office PowerPoint</Application>
  <PresentationFormat>On-screen Show (4:3)</PresentationFormat>
  <Paragraphs>131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Apothecary</vt:lpstr>
      <vt:lpstr>คำถาม ศีลอภัยบาป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คำถาม ศีลศักดิ์สิทธิ์</dc:title>
  <dc:creator>NGAMVONG</dc:creator>
  <cp:lastModifiedBy>NGAMVONG</cp:lastModifiedBy>
  <cp:revision>18</cp:revision>
  <dcterms:created xsi:type="dcterms:W3CDTF">2020-03-20T02:06:45Z</dcterms:created>
  <dcterms:modified xsi:type="dcterms:W3CDTF">2020-03-26T03:40:08Z</dcterms:modified>
</cp:coreProperties>
</file>