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9" d="100"/>
          <a:sy n="49" d="100"/>
        </p:scale>
        <p:origin x="-766" y="-3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6141E7-E7E3-42B4-B264-7AF11F36E334}" type="datetimeFigureOut">
              <a:rPr lang="th-TH" smtClean="0"/>
              <a:t>20/03/63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BC0EE30B-5989-4052-9C91-1B27A52F40F8}" type="slidenum">
              <a:rPr lang="th-TH" smtClean="0"/>
              <a:t>‹#›</a:t>
            </a:fld>
            <a:endParaRPr lang="th-TH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6141E7-E7E3-42B4-B264-7AF11F36E334}" type="datetimeFigureOut">
              <a:rPr lang="th-TH" smtClean="0"/>
              <a:t>20/03/63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EE30B-5989-4052-9C91-1B27A52F40F8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6141E7-E7E3-42B4-B264-7AF11F36E334}" type="datetimeFigureOut">
              <a:rPr lang="th-TH" smtClean="0"/>
              <a:t>20/03/63</a:t>
            </a:fld>
            <a:endParaRPr lang="th-TH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EE30B-5989-4052-9C91-1B27A52F40F8}" type="slidenum">
              <a:rPr lang="th-TH" smtClean="0"/>
              <a:t>‹#›</a:t>
            </a:fld>
            <a:endParaRPr lang="th-TH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6141E7-E7E3-42B4-B264-7AF11F36E334}" type="datetimeFigureOut">
              <a:rPr lang="th-TH" smtClean="0"/>
              <a:t>20/03/63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EE30B-5989-4052-9C91-1B27A52F40F8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6141E7-E7E3-42B4-B264-7AF11F36E334}" type="datetimeFigureOut">
              <a:rPr lang="th-TH" smtClean="0"/>
              <a:t>20/03/63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EE30B-5989-4052-9C91-1B27A52F40F8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6141E7-E7E3-42B4-B264-7AF11F36E334}" type="datetimeFigureOut">
              <a:rPr lang="th-TH" smtClean="0"/>
              <a:t>20/03/63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EE30B-5989-4052-9C91-1B27A52F40F8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6141E7-E7E3-42B4-B264-7AF11F36E334}" type="datetimeFigureOut">
              <a:rPr lang="th-TH" smtClean="0"/>
              <a:t>20/03/63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EE30B-5989-4052-9C91-1B27A52F40F8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6141E7-E7E3-42B4-B264-7AF11F36E334}" type="datetimeFigureOut">
              <a:rPr lang="th-TH" smtClean="0"/>
              <a:t>20/03/63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EE30B-5989-4052-9C91-1B27A52F40F8}" type="slidenum">
              <a:rPr lang="th-TH" smtClean="0"/>
              <a:t>‹#›</a:t>
            </a:fld>
            <a:endParaRPr lang="th-TH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6141E7-E7E3-42B4-B264-7AF11F36E334}" type="datetimeFigureOut">
              <a:rPr lang="th-TH" smtClean="0"/>
              <a:t>20/03/63</a:t>
            </a:fld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EE30B-5989-4052-9C91-1B27A52F40F8}" type="slidenum">
              <a:rPr lang="th-TH" smtClean="0"/>
              <a:t>‹#›</a:t>
            </a:fld>
            <a:endParaRPr lang="th-TH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6141E7-E7E3-42B4-B264-7AF11F36E334}" type="datetimeFigureOut">
              <a:rPr lang="th-TH" smtClean="0"/>
              <a:t>20/03/63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EE30B-5989-4052-9C91-1B27A52F40F8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6141E7-E7E3-42B4-B264-7AF11F36E334}" type="datetimeFigureOut">
              <a:rPr lang="th-TH" smtClean="0"/>
              <a:t>20/03/63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0EE30B-5989-4052-9C91-1B27A52F40F8}" type="slidenum">
              <a:rPr lang="th-TH" smtClean="0"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D06141E7-E7E3-42B4-B264-7AF11F36E334}" type="datetimeFigureOut">
              <a:rPr lang="th-TH" smtClean="0"/>
              <a:t>20/03/63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C0EE30B-5989-4052-9C91-1B27A52F40F8}" type="slidenum">
              <a:rPr lang="th-TH" smtClean="0"/>
              <a:t>‹#›</a:t>
            </a:fld>
            <a:endParaRPr lang="th-TH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h-TH" sz="8000" b="1" dirty="0" smtClean="0">
                <a:latin typeface="Cordia New" panose="020B0304020202020204" pitchFamily="34" charset="-34"/>
                <a:cs typeface="Cordia New" panose="020B0304020202020204" pitchFamily="34" charset="-34"/>
              </a:rPr>
              <a:t>คำถาม ศีลศักดิ์สิทธิ์</a:t>
            </a:r>
            <a:endParaRPr lang="th-TH" sz="8000" b="1" dirty="0"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447701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39552" y="404664"/>
            <a:ext cx="820891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6000" b="1" dirty="0" smtClean="0">
                <a:latin typeface="Cordia New" panose="020B0304020202020204" pitchFamily="34" charset="-34"/>
                <a:cs typeface="Cordia New" panose="020B0304020202020204" pitchFamily="34" charset="-34"/>
              </a:rPr>
              <a:t>1. ที่เราเรียกว่าศีลศักดิ์สิทธิ์นั้น จะต้องประกอบด้วยลักษณะอย่างไร</a:t>
            </a:r>
          </a:p>
          <a:p>
            <a:pPr lvl="1" algn="thaiDist"/>
            <a:r>
              <a:rPr lang="th-TH" sz="60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ก. พระเยซูเจ้าทรงตั้งขึ้น	</a:t>
            </a:r>
          </a:p>
          <a:p>
            <a:pPr lvl="1" algn="thaiDist"/>
            <a:r>
              <a:rPr lang="th-TH" sz="60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ข. มีเครื่องหมายภายนอก</a:t>
            </a:r>
          </a:p>
          <a:p>
            <a:pPr lvl="1" algn="thaiDist"/>
            <a:r>
              <a:rPr lang="th-TH" sz="60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ค. ประทานพระหรรษทานให้	</a:t>
            </a:r>
          </a:p>
          <a:p>
            <a:pPr lvl="1" algn="thaiDist"/>
            <a:r>
              <a:rPr lang="th-TH" sz="60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ง. ทั้ง 3 ข้อรวมกัน</a:t>
            </a:r>
            <a:endParaRPr lang="th-TH" sz="6000" b="1" dirty="0">
              <a:solidFill>
                <a:srgbClr val="0000FF"/>
              </a:solidFill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sp>
        <p:nvSpPr>
          <p:cNvPr id="5" name="Oval 4"/>
          <p:cNvSpPr/>
          <p:nvPr/>
        </p:nvSpPr>
        <p:spPr>
          <a:xfrm>
            <a:off x="827584" y="5085183"/>
            <a:ext cx="792088" cy="76283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655156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95536" y="332656"/>
            <a:ext cx="8424936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6600" b="1" dirty="0" smtClean="0">
                <a:latin typeface="Cordia New" panose="020B0304020202020204" pitchFamily="34" charset="-34"/>
                <a:cs typeface="Cordia New" panose="020B0304020202020204" pitchFamily="34" charset="-34"/>
              </a:rPr>
              <a:t>2. ศีลศักดิ์สิทธิ์ที่เรารับได้มากกว่า 1 ครั้งคือข้อใด</a:t>
            </a:r>
          </a:p>
          <a:p>
            <a:pPr lvl="1" algn="thaiDist"/>
            <a:r>
              <a:rPr lang="th-TH" sz="66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ก. ศีลกำลัง	</a:t>
            </a:r>
          </a:p>
          <a:p>
            <a:pPr lvl="1" algn="thaiDist"/>
            <a:r>
              <a:rPr lang="th-TH" sz="66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ข. ศีลเจิมผู้ป่วย</a:t>
            </a:r>
          </a:p>
          <a:p>
            <a:pPr lvl="1" algn="thaiDist"/>
            <a:r>
              <a:rPr lang="th-TH" sz="66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ค. ศีลบรรพชา	</a:t>
            </a:r>
          </a:p>
          <a:p>
            <a:pPr lvl="1" algn="thaiDist"/>
            <a:r>
              <a:rPr lang="th-TH" sz="66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ง. ศีลล้างบาป</a:t>
            </a:r>
            <a:endParaRPr lang="th-TH" sz="6600" b="1" dirty="0">
              <a:solidFill>
                <a:srgbClr val="0000FF"/>
              </a:solidFill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sp>
        <p:nvSpPr>
          <p:cNvPr id="3" name="Oval 2"/>
          <p:cNvSpPr/>
          <p:nvPr/>
        </p:nvSpPr>
        <p:spPr>
          <a:xfrm>
            <a:off x="755576" y="3501008"/>
            <a:ext cx="792088" cy="76283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721498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67544" y="476672"/>
            <a:ext cx="8352928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6600" b="1" dirty="0" smtClean="0">
                <a:latin typeface="Cordia New" panose="020B0304020202020204" pitchFamily="34" charset="-34"/>
                <a:cs typeface="Cordia New" panose="020B0304020202020204" pitchFamily="34" charset="-34"/>
              </a:rPr>
              <a:t>3. ถ้าเธอมีน้องชายเพิ่งเกิด เธอจะนำไปรับศีลอะไร</a:t>
            </a:r>
          </a:p>
          <a:p>
            <a:pPr lvl="1"/>
            <a:r>
              <a:rPr lang="th-TH" sz="66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ก. ศีลล้างบาป	</a:t>
            </a:r>
          </a:p>
          <a:p>
            <a:pPr lvl="1"/>
            <a:r>
              <a:rPr lang="th-TH" sz="66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ข. ศีลมหาสนิท</a:t>
            </a:r>
          </a:p>
          <a:p>
            <a:pPr lvl="1"/>
            <a:r>
              <a:rPr lang="th-TH" sz="66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ค. ศีลเจิมผู้ป่วย	</a:t>
            </a:r>
          </a:p>
          <a:p>
            <a:pPr lvl="1"/>
            <a:r>
              <a:rPr lang="th-TH" sz="66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ง. ศีลอภัยบาป</a:t>
            </a:r>
            <a:endParaRPr lang="th-TH" sz="6600" b="1" dirty="0">
              <a:solidFill>
                <a:srgbClr val="0000FF"/>
              </a:solidFill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sp>
        <p:nvSpPr>
          <p:cNvPr id="3" name="Oval 2"/>
          <p:cNvSpPr/>
          <p:nvPr/>
        </p:nvSpPr>
        <p:spPr>
          <a:xfrm>
            <a:off x="827584" y="2708920"/>
            <a:ext cx="792088" cy="76283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604063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95536" y="476672"/>
            <a:ext cx="820891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6000" b="1" dirty="0" smtClean="0">
                <a:latin typeface="Cordia New" panose="020B0304020202020204" pitchFamily="34" charset="-34"/>
                <a:cs typeface="Cordia New" panose="020B0304020202020204" pitchFamily="34" charset="-34"/>
              </a:rPr>
              <a:t>4. ศีลศักดิ์สิทธิ์ประการใดที่รับได้ครั้งเดียวเท่านั้น</a:t>
            </a:r>
          </a:p>
          <a:p>
            <a:pPr lvl="1" algn="thaiDist"/>
            <a:r>
              <a:rPr lang="th-TH" sz="60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ก. ศีลเจิมผู้ป่วย	</a:t>
            </a:r>
          </a:p>
          <a:p>
            <a:pPr lvl="1" algn="thaiDist"/>
            <a:r>
              <a:rPr lang="th-TH" sz="60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ข. ศีลอภัยบาป</a:t>
            </a:r>
          </a:p>
          <a:p>
            <a:pPr lvl="1" algn="thaiDist"/>
            <a:r>
              <a:rPr lang="th-TH" sz="60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ค. ศีลมหาสนิท	</a:t>
            </a:r>
          </a:p>
          <a:p>
            <a:pPr lvl="1" algn="thaiDist"/>
            <a:r>
              <a:rPr lang="th-TH" sz="60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ง. ศีลล้างบาป</a:t>
            </a:r>
            <a:endParaRPr lang="th-TH" sz="6000" b="1" dirty="0">
              <a:solidFill>
                <a:srgbClr val="0000FF"/>
              </a:solidFill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sp>
        <p:nvSpPr>
          <p:cNvPr id="3" name="Oval 2"/>
          <p:cNvSpPr/>
          <p:nvPr/>
        </p:nvSpPr>
        <p:spPr>
          <a:xfrm>
            <a:off x="683568" y="5157192"/>
            <a:ext cx="792088" cy="76283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52631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67544" y="476672"/>
            <a:ext cx="813690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7200" b="1" dirty="0" smtClean="0">
                <a:latin typeface="Cordia New" panose="020B0304020202020204" pitchFamily="34" charset="-34"/>
                <a:cs typeface="Cordia New" panose="020B0304020202020204" pitchFamily="34" charset="-34"/>
              </a:rPr>
              <a:t>5. ศีลศักดิ์สิทธิ์มีกี่ประการ</a:t>
            </a:r>
          </a:p>
          <a:p>
            <a:pPr lvl="1"/>
            <a:r>
              <a:rPr lang="th-TH" sz="72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ก. 5 ประการ	</a:t>
            </a:r>
          </a:p>
          <a:p>
            <a:pPr lvl="1"/>
            <a:r>
              <a:rPr lang="th-TH" sz="72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ข. 6 ประการ</a:t>
            </a:r>
          </a:p>
          <a:p>
            <a:pPr lvl="1"/>
            <a:r>
              <a:rPr lang="th-TH" sz="72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ค. 7 ประการ	</a:t>
            </a:r>
          </a:p>
          <a:p>
            <a:pPr lvl="1"/>
            <a:r>
              <a:rPr lang="th-TH" sz="72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ง. 8 ประการ</a:t>
            </a:r>
            <a:endParaRPr lang="th-TH" sz="7200" b="1" dirty="0">
              <a:solidFill>
                <a:srgbClr val="0000FF"/>
              </a:solidFill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sp>
        <p:nvSpPr>
          <p:cNvPr id="3" name="Oval 2"/>
          <p:cNvSpPr/>
          <p:nvPr/>
        </p:nvSpPr>
        <p:spPr>
          <a:xfrm>
            <a:off x="899592" y="4005064"/>
            <a:ext cx="792088" cy="76283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42193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67544" y="476672"/>
            <a:ext cx="8352928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6600" b="1" dirty="0" smtClean="0">
                <a:latin typeface="Cordia New" panose="020B0304020202020204" pitchFamily="34" charset="-34"/>
                <a:cs typeface="Cordia New" panose="020B0304020202020204" pitchFamily="34" charset="-34"/>
              </a:rPr>
              <a:t>6. มีศีลศักดิ์สิทธิ์กี่ประการที่เราสามารถรับได้ครั้งเดียว</a:t>
            </a:r>
          </a:p>
          <a:p>
            <a:pPr lvl="1" algn="thaiDist"/>
            <a:r>
              <a:rPr lang="th-TH" sz="66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ก. 1 ประการ	</a:t>
            </a:r>
          </a:p>
          <a:p>
            <a:pPr lvl="1" algn="thaiDist"/>
            <a:r>
              <a:rPr lang="th-TH" sz="66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ข. 2 ประการ</a:t>
            </a:r>
          </a:p>
          <a:p>
            <a:pPr lvl="1" algn="thaiDist"/>
            <a:r>
              <a:rPr lang="th-TH" sz="66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ค. 3 ประการ	</a:t>
            </a:r>
          </a:p>
          <a:p>
            <a:pPr lvl="1" algn="thaiDist"/>
            <a:r>
              <a:rPr lang="th-TH" sz="66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4. 4 ประการ</a:t>
            </a:r>
            <a:endParaRPr lang="th-TH" sz="6600" b="1" dirty="0">
              <a:solidFill>
                <a:srgbClr val="0000FF"/>
              </a:solidFill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sp>
        <p:nvSpPr>
          <p:cNvPr id="3" name="Oval 2"/>
          <p:cNvSpPr/>
          <p:nvPr/>
        </p:nvSpPr>
        <p:spPr>
          <a:xfrm>
            <a:off x="825417" y="4702289"/>
            <a:ext cx="792088" cy="76283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64530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13416" y="379446"/>
            <a:ext cx="823504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6000" b="1" dirty="0" smtClean="0">
                <a:latin typeface="Cordia New" panose="020B0304020202020204" pitchFamily="34" charset="-34"/>
                <a:cs typeface="Cordia New" panose="020B0304020202020204" pitchFamily="34" charset="-34"/>
              </a:rPr>
              <a:t>7. มีศีลศักดิ์สิทธิ์กี่ประการที่เราสามารถรับได้หลายครั้ง</a:t>
            </a:r>
          </a:p>
          <a:p>
            <a:pPr lvl="1" algn="thaiDist"/>
            <a:r>
              <a:rPr lang="th-TH" sz="60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ก. 1 ประการ	</a:t>
            </a:r>
          </a:p>
          <a:p>
            <a:pPr lvl="1" algn="thaiDist"/>
            <a:r>
              <a:rPr lang="th-TH" sz="60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ข. 2 ประการ</a:t>
            </a:r>
          </a:p>
          <a:p>
            <a:pPr lvl="1" algn="thaiDist"/>
            <a:r>
              <a:rPr lang="th-TH" sz="60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ค. 3 ประการ	</a:t>
            </a:r>
          </a:p>
          <a:p>
            <a:pPr lvl="1" algn="thaiDist"/>
            <a:r>
              <a:rPr lang="th-TH" sz="60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ง. 4 ประการ</a:t>
            </a:r>
            <a:endParaRPr lang="th-TH" sz="6000" b="1" dirty="0">
              <a:solidFill>
                <a:srgbClr val="0000FF"/>
              </a:solidFill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sp>
        <p:nvSpPr>
          <p:cNvPr id="3" name="Oval 2"/>
          <p:cNvSpPr/>
          <p:nvPr/>
        </p:nvSpPr>
        <p:spPr>
          <a:xfrm>
            <a:off x="827584" y="5085183"/>
            <a:ext cx="792088" cy="76283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64164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95536" y="548680"/>
            <a:ext cx="8424936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5400" b="1" dirty="0" smtClean="0">
                <a:latin typeface="Cordia New" panose="020B0304020202020204" pitchFamily="34" charset="-34"/>
                <a:cs typeface="Cordia New" panose="020B0304020202020204" pitchFamily="34" charset="-34"/>
              </a:rPr>
              <a:t>8. ศีลศักดิ์สิทธิ์ประการใดที่พระศาสนจักรสนับสนุนให้เรารับบ่อยๆ เพื่อผลประโยชน์แก่วิญญาณของเรา</a:t>
            </a:r>
          </a:p>
          <a:p>
            <a:pPr lvl="1" algn="thaiDist"/>
            <a:r>
              <a:rPr lang="th-TH" sz="54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ก. ศีลอภัยบาป ศีลสมรส	</a:t>
            </a:r>
          </a:p>
          <a:p>
            <a:pPr lvl="1" algn="thaiDist"/>
            <a:r>
              <a:rPr lang="th-TH" sz="54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ข. ศีลอภัยบาป ศีลมหาสนิท</a:t>
            </a:r>
          </a:p>
          <a:p>
            <a:pPr lvl="1" algn="thaiDist"/>
            <a:r>
              <a:rPr lang="th-TH" sz="54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ค. ศีลมหาสนิท ศีลสมรส	</a:t>
            </a:r>
          </a:p>
          <a:p>
            <a:pPr lvl="1" algn="thaiDist"/>
            <a:r>
              <a:rPr lang="th-TH" sz="5400" b="1" dirty="0" smtClean="0">
                <a:solidFill>
                  <a:srgbClr val="0000FF"/>
                </a:solidFill>
                <a:latin typeface="Cordia New" panose="020B0304020202020204" pitchFamily="34" charset="-34"/>
                <a:cs typeface="Cordia New" panose="020B0304020202020204" pitchFamily="34" charset="-34"/>
              </a:rPr>
              <a:t>ง. ศีลสมรส ศีลล้างบาป</a:t>
            </a:r>
            <a:endParaRPr lang="th-TH" sz="5400" b="1" dirty="0">
              <a:solidFill>
                <a:srgbClr val="0000FF"/>
              </a:solidFill>
              <a:latin typeface="Cordia New" panose="020B0304020202020204" pitchFamily="34" charset="-34"/>
              <a:cs typeface="Cordia New" panose="020B0304020202020204" pitchFamily="34" charset="-34"/>
            </a:endParaRPr>
          </a:p>
        </p:txBody>
      </p:sp>
      <p:sp>
        <p:nvSpPr>
          <p:cNvPr id="3" name="Oval 2"/>
          <p:cNvSpPr/>
          <p:nvPr/>
        </p:nvSpPr>
        <p:spPr>
          <a:xfrm>
            <a:off x="683568" y="3933056"/>
            <a:ext cx="792088" cy="76283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4665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othecary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Apothecary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pothecary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21</TotalTime>
  <Words>143</Words>
  <Application>Microsoft Office PowerPoint</Application>
  <PresentationFormat>On-screen Show (4:3)</PresentationFormat>
  <Paragraphs>41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Apothecary</vt:lpstr>
      <vt:lpstr>คำถาม ศีลศักดิ์สิทธิ์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คำถาม ศีลศักดิ์สิทธิ์</dc:title>
  <dc:creator>NGAMVONG</dc:creator>
  <cp:lastModifiedBy>NGAMVONG</cp:lastModifiedBy>
  <cp:revision>3</cp:revision>
  <dcterms:created xsi:type="dcterms:W3CDTF">2020-03-20T02:06:45Z</dcterms:created>
  <dcterms:modified xsi:type="dcterms:W3CDTF">2020-03-20T02:28:02Z</dcterms:modified>
</cp:coreProperties>
</file>