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70" y="-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sz="8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คำถาม ศีลล้างบาป</a:t>
            </a:r>
            <a:endParaRPr lang="th-TH" sz="80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770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260648"/>
            <a:ext cx="82809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1. ตามธรรมเนียมของพระศาสนจักร มีการตั้งชื่อนักบุญองค์อุปถัมภ์ให้แก่สมาชิกของพระศาสนจักรเมื่อใด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เมื่อรับศีลล้างบาป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เมื่อรับศีลมหาสนิท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เมื่อรับศีลอภัยบาป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เมื่อรับศีลบรรพชา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Oval 4"/>
          <p:cNvSpPr/>
          <p:nvPr/>
        </p:nvSpPr>
        <p:spPr>
          <a:xfrm>
            <a:off x="683568" y="285293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524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2. ตอนที่สำคัญที่สุดในพิธีโปรดศีลล้างบาป คือตอนใด</a:t>
            </a:r>
          </a:p>
          <a:p>
            <a:pPr marL="627063" indent="-627063" algn="thaiDist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	ตอนสัญญาว่า จะละทิ้งปีศาจและถวายตัวแด่พระ</a:t>
            </a:r>
          </a:p>
          <a:p>
            <a:pPr marL="627063" indent="-627063" algn="thaiDist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	ตอนเทน้ำและกล่าวว่า “ข้าพเจ้าล้างท่าน เดชะพระนามพระบิดา พระบุตรและพระจิต”</a:t>
            </a:r>
          </a:p>
          <a:p>
            <a:pPr marL="627063" indent="-627063" algn="thaiDist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	ตอนที่พระสงฆ์มอบผ้าขาวให้</a:t>
            </a:r>
          </a:p>
          <a:p>
            <a:pPr marL="627063" indent="-627063" algn="thaiDist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	ตอนเจิมน้ำมันศักดิ์สิทธิ์บนหน้าผาก เป็นเครื่องหมายกางเขน</a:t>
            </a:r>
            <a:endParaRPr lang="th-TH" sz="4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323528" y="311640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292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3. การโปรดศีลล้างบาป ตามปกติเป็นหน้าที่ของใคร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พระสังฆราช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พระสงฆ์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ซิสเตอร์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ทุกๆ คน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755576" y="3292827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5485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4. สิ่งสำคัญที่ใช้ในการโปรดศีลล้างบาปคืออะไร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น้ำ	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ผ้าขาว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เทียน	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พ่อ-แม่ทูนหัว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0271" y="2420888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4463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548680"/>
            <a:ext cx="83529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5. ผ้าขาวในพิธีศีลล้างบาปหมายถึงอะไร</a:t>
            </a:r>
          </a:p>
          <a:p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ความสวยงาม	</a:t>
            </a:r>
          </a:p>
          <a:p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การเข้าเป็นสมาชิกของพระศาสนจักร</a:t>
            </a:r>
          </a:p>
          <a:p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การแสดงความเชื่อ	</a:t>
            </a:r>
          </a:p>
          <a:p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เป็นผู้บริสุทธิ์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323528" y="393305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436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820891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6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6. เราเป็นลูกของพระเจ้าโดยทางใด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ทางพระเยซูเจ้า	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ทางศีลมหาสนิท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ทางศีลล้างบาป	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ทางพิธีบูชาขอบพระคุณ</a:t>
            </a:r>
            <a:endParaRPr lang="th-TH" sz="66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465313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86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548680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7. อุปกรณ์ต่อไปนี้ ข้อใดไม่จัดอยู่ในพิธีโปรดศีลล้างบาป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ผ้าขาว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เทียน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น้ำ	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กำยาน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755576" y="5301208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919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6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 smtClean="0"/>
              <a:t>8. ผู้รับศีลล้างบาปต้องสัญญาอะไร</a:t>
            </a:r>
          </a:p>
          <a:p>
            <a:pPr marL="357188" indent="-357188"/>
            <a:r>
              <a:rPr lang="th-TH" sz="4000" b="1" dirty="0" smtClean="0">
                <a:solidFill>
                  <a:srgbClr val="0000FF"/>
                </a:solidFill>
              </a:rPr>
              <a:t>ก. สัญญาว่าจะละทิ้งปีศาจและถือตามคำสอนของพระเยซูเจ้าจนตลอดชีวิต</a:t>
            </a:r>
          </a:p>
          <a:p>
            <a:pPr marL="357188" indent="-357188"/>
            <a:r>
              <a:rPr lang="th-TH" sz="4000" b="1" dirty="0" smtClean="0">
                <a:solidFill>
                  <a:srgbClr val="0000FF"/>
                </a:solidFill>
              </a:rPr>
              <a:t>ข. สัญญาว่าจะละทิ้งปีศาจและถือตามคำสอนของพ่อแม่ทูนหัวตลอดชีวิต</a:t>
            </a:r>
          </a:p>
          <a:p>
            <a:pPr marL="357188" indent="-357188"/>
            <a:r>
              <a:rPr lang="th-TH" sz="4000" b="1" dirty="0" smtClean="0">
                <a:solidFill>
                  <a:srgbClr val="0000FF"/>
                </a:solidFill>
              </a:rPr>
              <a:t>ค. สัญญาว่าจะละทิ้งทรัพย์สมบัติ และถือตามคำสอนของพระเยซูเจ้าจนตลอดชีวิต</a:t>
            </a:r>
          </a:p>
          <a:p>
            <a:pPr marL="357188" indent="-357188"/>
            <a:r>
              <a:rPr lang="th-TH" sz="4000" b="1" dirty="0" smtClean="0">
                <a:solidFill>
                  <a:srgbClr val="0000FF"/>
                </a:solidFill>
              </a:rPr>
              <a:t>ง. สัญญาว่าจะละทิ้งทรัพย์สมบัติ และถือตามคำสอนของพ่อแม่ทูนหัวตลอดชีวิต</a:t>
            </a:r>
            <a:endParaRPr lang="th-TH" sz="4000" b="1" dirty="0">
              <a:solidFill>
                <a:srgbClr val="0000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07504" y="90872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4169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9. ศีลศักดิ์สิทธิ์ประการใดที่เราจำเป็นจะต้องรับก่อนที่จะรับศีลศักดิ์สิทธิ์ประการอื่น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ศีลมหาสนิท	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ศีลล้างบาป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ศีลบวช	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ศีลกำลัง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683568" y="378904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984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10. ข้อใดเป็นผลของศีลล้างบาป</a:t>
            </a:r>
          </a:p>
          <a:p>
            <a:pPr marL="1166813" lvl="1" indent="-709613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ลบล้างบาปกำเนิด	</a:t>
            </a:r>
          </a:p>
          <a:p>
            <a:pPr marL="1166813" lvl="1" indent="-709613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ทำให้ผู้รับเป็นบุตรของพระเจ้า</a:t>
            </a:r>
          </a:p>
          <a:p>
            <a:pPr marL="1166813" lvl="1" indent="-709613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ทำให้ผู้รับเป็นสมาชิกของพระศาสนจักร	</a:t>
            </a:r>
          </a:p>
          <a:p>
            <a:pPr marL="1166813" lvl="1" indent="-709613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5085183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256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53</TotalTime>
  <Words>278</Words>
  <Application>Microsoft Office PowerPoint</Application>
  <PresentationFormat>On-screen Show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Apothecary</vt:lpstr>
      <vt:lpstr>คำถาม ศีลล้างบาป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คำถาม ศีลศักดิ์สิทธิ์</dc:title>
  <dc:creator>NGAMVONG</dc:creator>
  <cp:lastModifiedBy>NGAMVONG</cp:lastModifiedBy>
  <cp:revision>6</cp:revision>
  <dcterms:created xsi:type="dcterms:W3CDTF">2020-03-20T02:06:45Z</dcterms:created>
  <dcterms:modified xsi:type="dcterms:W3CDTF">2020-03-20T03:00:09Z</dcterms:modified>
</cp:coreProperties>
</file>