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770" y="-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sz="8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คำถาม ศีลมหาสนิท</a:t>
            </a:r>
            <a:endParaRPr lang="th-TH" sz="80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77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5536" y="260648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1. ก่อนไปรับศีลมหาสนิท เราควรทำอย่างไรบ้าง</a:t>
            </a:r>
            <a:endParaRPr lang="en-US" sz="54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14375" indent="-714375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อยู่ในฐานะพระหรรษทาน และมีเจตจำนงที่ซื่อตรง		</a:t>
            </a:r>
            <a:endParaRPr lang="en-US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14375" indent="-714375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อดอาหารเพื่อเตรียมรับศีลมหาสนิท</a:t>
            </a:r>
            <a:endParaRPr lang="en-US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14375" indent="-714375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แต่งกายสุภาพเรียบร้อย	</a:t>
            </a:r>
            <a:endParaRPr lang="en-US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714375" indent="-714375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</a:t>
            </a:r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ข้อ</a:t>
            </a:r>
            <a:endParaRPr lang="en-US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Oval 4"/>
          <p:cNvSpPr/>
          <p:nvPr/>
        </p:nvSpPr>
        <p:spPr>
          <a:xfrm>
            <a:off x="179512" y="530120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5524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6672"/>
            <a:ext cx="813690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6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2. ใครเป็นผู้ตั้งศีลมหาสนิท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เปโตร	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แม่พระ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พระเยซูเจ้า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พระศาสนจักร</a:t>
            </a:r>
            <a:endParaRPr lang="th-TH" sz="66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4" name="Oval 3"/>
          <p:cNvSpPr/>
          <p:nvPr/>
        </p:nvSpPr>
        <p:spPr>
          <a:xfrm>
            <a:off x="1003684" y="364502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2893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1"/>
            <a:ext cx="806489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3. ก่อนและหลังรับศีลมหาสนิทเราควรทำอย่างไร</a:t>
            </a:r>
          </a:p>
          <a:p>
            <a:pPr marL="627063" indent="-627063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ตั้งใจจะรับให้ดีที่สุด</a:t>
            </a:r>
          </a:p>
          <a:p>
            <a:pPr marL="627063" indent="-627063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ขอให้พระเยซูเจ้ารักเรามากๆ</a:t>
            </a:r>
          </a:p>
          <a:p>
            <a:pPr marL="627063" indent="-627063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เตรียมตัวอย่างดีที่สุดและโมทนาคุณเมื่อรับแล้ว</a:t>
            </a:r>
          </a:p>
          <a:p>
            <a:pPr marL="627063" indent="-627063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สวดสายประคำอย่างตั้งใจ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395536" y="386104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317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48680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4. เครื่องบูชาที่เป็นเครื่องหมายของพิธีกรรมศีลมหาสนิทคืออะไร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เทียน ดอกไม้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ปัง เหล้าองุ่น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ถ้วยกาลิกส์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จานรองศีล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3393997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54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5. พระสงฆ์เสกศีลมหาสนิทเมื่อไร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ทุกเวลา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ในระหว่างพิธีบูชาขอบพระคุณ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เมื่อมีผู้มาขอรับศีล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เมื่อมีการสวดภาวนาร่วมกัน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244974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5799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6. อะไรเป็นกิจศรัทธาต่อศีลมหาสนิท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การตั้งศีล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เฝ้าศีล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การอวยพรศีล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515719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4374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7. ศีลมหาสนิทคืออะไร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เลือดและเนื้อของผู้ประกอบพิธี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พระกายและพระโลหิตของพระเยซูเจ้า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พระกายและพระโลหิตของพระบิดา</a:t>
            </a:r>
          </a:p>
          <a:p>
            <a:pPr marL="984250" lvl="1" indent="-527050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ปังและเหล้าองุ่น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220486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6276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809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8. ศีลมหาสนิทเป็นอาหารเลี้ยง เพื่อระลึกถึงเหตุการณ์ใด</a:t>
            </a:r>
          </a:p>
          <a:p>
            <a:pPr algn="thaiDist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การสิ้นพระชนม์ของพระเยซูเจ้า</a:t>
            </a:r>
          </a:p>
          <a:p>
            <a:pPr algn="thaiDist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การกลับคืนพระชนมชีพของพระเยซูเจ้า</a:t>
            </a:r>
          </a:p>
          <a:p>
            <a:pPr algn="thaiDist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การเทศนาประกาศข่าวดีของพระเยซูเจ้า</a:t>
            </a:r>
          </a:p>
          <a:p>
            <a:pPr algn="thaiDist"/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ถูกทั้งข้อ ก และ ข</a:t>
            </a:r>
            <a:endParaRPr lang="th-TH" sz="48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251520" y="414908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52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9. “ศีลมหาสนิททำให้เราเป็นหนึ่งเดียวกับพระเยซูเจ้าและพี่น้อง” คำว่านี้ เราจะนำเอาไปปฏิบัติอย่างไร</a:t>
            </a:r>
          </a:p>
          <a:p>
            <a:pPr marL="539750" indent="-539750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เราจะให้พระเยซูเจ้าร่วมทำทุกอย่างที่เราทำ เราจะคอยฟังเสียงของพระองค์</a:t>
            </a:r>
          </a:p>
          <a:p>
            <a:pPr marL="539750" indent="-539750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เราจะไม่ทำให้พระเยซูเจ้าเสียใจโดยไม่แกล้งหรือทำให้เพื่อนๆ เสียใจ</a:t>
            </a:r>
          </a:p>
          <a:p>
            <a:pPr marL="539750" indent="-539750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ถูกทั้ง ข้อ ก และ ข</a:t>
            </a:r>
          </a:p>
          <a:p>
            <a:pPr marL="539750" indent="-539750" algn="thaiDist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ไม่มีข้อใดถูก</a:t>
            </a:r>
            <a:endParaRPr lang="th-TH" sz="4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179512" y="501317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4758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35292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10. เราจะรับอาหารฝ่ายจิตได้อย่างไร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การรับศีลมหาสนิท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การท่องบทสวด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การร้องเพลงศักดิ์สิทธิ์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การเป็นตัวอย่างที่ดี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242088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797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3529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11. เมื่อใดที่เราไม่ควรรับศีลมหาสนิท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เมื่อแต่งกายไม่สวย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เมื่อมีบาปหนัก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เมื่อไม่สามารถขับร้องเพลงในพิธีได้</a:t>
            </a:r>
          </a:p>
          <a:p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เมื่อมีคนมาวัดน้อย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251520" y="214690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5446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548680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12. ใครที่สามารถเสกศีลมหาสนิทได้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พระสงฆ์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สังฆานุกร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ซิสเตอร์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ถูกทั้งข้อ ก และ ข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4" name="Oval 3"/>
          <p:cNvSpPr/>
          <p:nvPr/>
        </p:nvSpPr>
        <p:spPr>
          <a:xfrm>
            <a:off x="755576" y="155679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671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620688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13. ใครที่สามารถส่งศีลมหาสนิทได้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พระสงฆ์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สังฆานุกร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ซิสเตอร์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ถูกทั้ง ข้อ ก ข ค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443711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9017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377806"/>
            <a:ext cx="82089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14. เราปฏิบัติอย่างไรเมื่อรับพระเยซูเจ้าเข้ามาในจิตใจของเราแล้ว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ทำอย่างไรก็ได้ตามใจเรา เพราะพระเยซูเจ้าช่วยเราอยู่แล้ว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ปฏิบัติตัวอย่างดี เพื่อให้สมเป็นที่ประทับของพระเยซูเจ้า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พยายามหลีกเลี่ยงบาป เพราะมันทำให้พระเยซูเจ้าเสียใจ</a:t>
            </a:r>
          </a:p>
          <a:p>
            <a:pPr marL="984250" lvl="1" indent="-5270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ข้อ ข และ ข้อ ค ถูก</a:t>
            </a:r>
            <a:endParaRPr lang="th-TH" sz="4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5576" y="573325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0901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48680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15. เมื่อเราทำบาปหนัก เราต้องทำอย่างไรก่อนไปรับศีลมหาสนิท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แก้บาปกับพระสงฆ์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สวดบทแสดงความทุกข์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ขอโทษพระเป็นการส่วนตัว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สวดสายประคำ 1 สาย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99592" y="249289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8021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3631" y="980728"/>
            <a:ext cx="82408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16. เมื่อพระสงฆ์ส่งศีลเสร็จแล้ว ศีลมหาสนิทที่เหลือ พระสงฆ์เก็บไว้ที่ไหน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ห้องซาคริสเตีย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บนพระแท่น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ตู้ศีล</a:t>
            </a:r>
          </a:p>
          <a:p>
            <a:pPr lvl="1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บ้านพักพระสงฆ์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3568" y="436510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101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48680"/>
            <a:ext cx="81369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17. บุคคลต่อไปนี้ ใครที่ได้เตรียมตัวรับศีลมหาสนิทอย่างดี</a:t>
            </a:r>
          </a:p>
          <a:p>
            <a:pPr marL="996950" lvl="1" indent="-5397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นวลแก้บาปอย่างดี เพื่อเตรียมตัวรับศีลมหาสนิท</a:t>
            </a:r>
          </a:p>
          <a:p>
            <a:pPr marL="996950" lvl="1" indent="-5397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จันทราอดอาหารและเครื่องดื่ม ก่อนที่จะไปรับศีลมหาสนิท</a:t>
            </a:r>
          </a:p>
          <a:p>
            <a:pPr marL="996950" lvl="1" indent="-5397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นิดออกไปรับศีลมหาสนิทด้วยความเคยชิน</a:t>
            </a:r>
          </a:p>
          <a:p>
            <a:pPr marL="996950" lvl="1" indent="-539750"/>
            <a:r>
              <a:rPr lang="th-TH" sz="4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ถูกทั้งขอ ก และ ข</a:t>
            </a:r>
            <a:endParaRPr lang="th-TH" sz="4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5281511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11117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18. พระเยซูเจ้าทรงประทับอยู่เป็นพิเศษในศีลศักดิ์สิทธิ์ประการใด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ศีลล้างบาป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ศีลมหาสนิท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ศีลอภัยบาป</a:t>
            </a:r>
          </a:p>
          <a:p>
            <a:pPr lvl="1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ศีลกำลัง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331445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215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235</TotalTime>
  <Words>685</Words>
  <Application>Microsoft Office PowerPoint</Application>
  <PresentationFormat>On-screen Show (4:3)</PresentationFormat>
  <Paragraphs>91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Apothecary</vt:lpstr>
      <vt:lpstr>คำถาม ศีลมหาสนิท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คำถาม ศีลศักดิ์สิทธิ์</dc:title>
  <dc:creator>NGAMVONG</dc:creator>
  <cp:lastModifiedBy>NGAMVONG</cp:lastModifiedBy>
  <cp:revision>10</cp:revision>
  <dcterms:created xsi:type="dcterms:W3CDTF">2020-03-20T02:06:45Z</dcterms:created>
  <dcterms:modified xsi:type="dcterms:W3CDTF">2020-03-20T06:02:39Z</dcterms:modified>
</cp:coreProperties>
</file>