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770" y="-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h-TH" sz="8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คำถาม ศีลกำลัง</a:t>
            </a:r>
            <a:endParaRPr lang="th-TH" sz="80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4770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827584" y="4941168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Rectangle 5"/>
          <p:cNvSpPr/>
          <p:nvPr/>
        </p:nvSpPr>
        <p:spPr>
          <a:xfrm>
            <a:off x="467544" y="764704"/>
            <a:ext cx="805152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6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1. ข้อใดมิใช่พิธีโปรดศีลกำลัง</a:t>
            </a:r>
          </a:p>
          <a:p>
            <a:pPr lvl="1"/>
            <a:r>
              <a:rPr lang="th-TH" sz="66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การเจิมน้ำมัน</a:t>
            </a:r>
          </a:p>
          <a:p>
            <a:pPr lvl="1"/>
            <a:r>
              <a:rPr lang="th-TH" sz="66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การปกมือ</a:t>
            </a:r>
          </a:p>
          <a:p>
            <a:pPr lvl="1"/>
            <a:r>
              <a:rPr lang="th-TH" sz="66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การอวยพร</a:t>
            </a:r>
          </a:p>
          <a:p>
            <a:pPr lvl="1"/>
            <a:r>
              <a:rPr lang="th-TH" sz="66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การแก้บาป</a:t>
            </a:r>
            <a:endParaRPr lang="th-TH" sz="66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5524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476672"/>
            <a:ext cx="84249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5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2. น้ำมันคริสมาที่พระสังฆราชเจิมผู้รับศีลกำลังนี้ พระสังฆราชเสกในวันอะไร</a:t>
            </a:r>
          </a:p>
          <a:p>
            <a:pPr lvl="1" algn="thaiDist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วันอาทิตย์ใบลาน</a:t>
            </a:r>
          </a:p>
          <a:p>
            <a:pPr lvl="1" algn="thaiDist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วันพฤหัสฯศักดิ์สิทธิ์</a:t>
            </a:r>
          </a:p>
          <a:p>
            <a:pPr lvl="1" algn="thaiDist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วันศุกร์ศักดิ์สิทธิ์</a:t>
            </a:r>
          </a:p>
          <a:p>
            <a:pPr lvl="1" algn="thaiDist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วันเสาร์ศักดิ์สิทธิ์</a:t>
            </a:r>
            <a:endParaRPr lang="th-TH" sz="54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683568" y="2924944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74313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476672"/>
            <a:ext cx="81369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3. ใครโปรดศีลกำลังได้</a:t>
            </a:r>
          </a:p>
          <a:p>
            <a:pPr marL="1166813" lvl="1" indent="-709613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พระสงฆ์เจ้าวัด</a:t>
            </a:r>
          </a:p>
          <a:p>
            <a:pPr marL="1166813" lvl="1" indent="-709613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พระสังฆราช</a:t>
            </a:r>
          </a:p>
          <a:p>
            <a:pPr marL="1166813" lvl="1" indent="-709613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พระสงฆ์ที่ได้รับมอบหมายจากพระสังฆราช</a:t>
            </a:r>
          </a:p>
          <a:p>
            <a:pPr marL="1166813" lvl="1" indent="-709613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ถูกทุกข้อ</a:t>
            </a:r>
            <a:endParaRPr lang="th-TH" sz="60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827584" y="5157192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87957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620688"/>
            <a:ext cx="806489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5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4. การปกมือเหนือผู้รับศีลกำลังหมายถึงอะไร</a:t>
            </a:r>
          </a:p>
          <a:p>
            <a:pPr lvl="1" algn="thaiDist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การขอพระจิตลงมายังผู้รับศีล</a:t>
            </a:r>
          </a:p>
          <a:p>
            <a:pPr lvl="1" algn="thaiDist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การให้พร</a:t>
            </a:r>
          </a:p>
          <a:p>
            <a:pPr lvl="1" algn="thaiDist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การให้อภัย</a:t>
            </a:r>
          </a:p>
          <a:p>
            <a:pPr lvl="1" algn="thaiDist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การแสดงอำนาจโปรดศีลกำลัง</a:t>
            </a:r>
            <a:endParaRPr lang="th-TH" sz="54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827584" y="2348880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25458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528791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5. ในการโปรดศีลกำลัง มีการรื้อฟื้นคำสัญญาศีลอะไร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ศีลบวช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ศีลมหาสนิท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ศีลเจิมผู้ป่วย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ศีลล้างบาป</a:t>
            </a:r>
            <a:endParaRPr lang="th-TH" sz="60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683568" y="5229200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7708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476672"/>
            <a:ext cx="799288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5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6. ศีลศักดิ์สิทธิ์อะไรที่ทำให้เราเป็นคริสตังที่สมบูรณ์ ต่อสู้กับปีศาจ เป็นทหารของพระคริสตเจ้า</a:t>
            </a:r>
          </a:p>
          <a:p>
            <a:pPr lvl="1" algn="thaiDist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ศีลล้างบาป</a:t>
            </a:r>
          </a:p>
          <a:p>
            <a:pPr lvl="1" algn="thaiDist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ศีลอภัยบาป</a:t>
            </a:r>
          </a:p>
          <a:p>
            <a:pPr lvl="1" algn="thaiDist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ศีลมหาสนิท</a:t>
            </a:r>
          </a:p>
          <a:p>
            <a:pPr lvl="1" algn="thaiDist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ศีลกำลัง</a:t>
            </a:r>
            <a:endParaRPr lang="th-TH" sz="54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827584" y="5517232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57407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04664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7. พระเยซูเจ้าประทานพระพรพิเศษของศีลกำลัง โดยผ่านทางใด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พระจิตเจ้า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พระสงฆ์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พระสังฆราช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พระสังฆราชหรือผู้แทน</a:t>
            </a:r>
            <a:endParaRPr lang="th-TH" sz="60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861302" y="2348880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9032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548680"/>
            <a:ext cx="806489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5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8. ข้อใดไม่ใช่คุณสมบัติของพ่อแม่ทูนหัวศีลกำลัง</a:t>
            </a:r>
          </a:p>
          <a:p>
            <a:pPr marL="984250" lvl="1" indent="-527050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เป็นคาทอลิกที่ดี</a:t>
            </a:r>
          </a:p>
          <a:p>
            <a:pPr marL="984250" lvl="1" indent="-527050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เป็นพ่อแม่ของผู้รับศีล</a:t>
            </a:r>
          </a:p>
          <a:p>
            <a:pPr marL="984250" lvl="1" indent="-527050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เป็นเพศเดียวกับผู้รับศีล</a:t>
            </a:r>
          </a:p>
          <a:p>
            <a:pPr marL="984250" lvl="1" indent="-527050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ได้รับศีลกำลังแล้ว และมีความรู้คำสอนพอสมควร</a:t>
            </a:r>
            <a:endParaRPr lang="th-TH" sz="54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899592" y="3121919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92894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476672"/>
            <a:ext cx="792088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5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9. ข้อใดเป็นหน้าที่ของพ่อแม่ทูนหัว</a:t>
            </a:r>
          </a:p>
          <a:p>
            <a:pPr lvl="1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เป็นตัวอย่างที่ดีแก่ลูกทูนหัว</a:t>
            </a:r>
          </a:p>
          <a:p>
            <a:pPr lvl="1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คอยดูแลเอาใจใส่ลูกทูนหัว</a:t>
            </a:r>
          </a:p>
          <a:p>
            <a:pPr lvl="1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แนะนำตักเตือนลูกทูนหัวของตน</a:t>
            </a:r>
          </a:p>
          <a:p>
            <a:pPr lvl="1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ถูกทุกข้อ</a:t>
            </a:r>
            <a:endParaRPr lang="th-TH" sz="54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899592" y="3789040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235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76672"/>
            <a:ext cx="8208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10. เราจะเตรียมตัวอย่างไร เพื่อรับศีลกำลังอย่างดี</a:t>
            </a:r>
          </a:p>
          <a:p>
            <a:pPr marL="996950" lvl="1" indent="-539750"/>
            <a:r>
              <a:rPr lang="th-TH" sz="48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แก้บาป ชำระวิญญาณให้บริสุทธิ์	</a:t>
            </a:r>
          </a:p>
          <a:p>
            <a:pPr marL="996950" lvl="1" indent="-539750"/>
            <a:r>
              <a:rPr lang="th-TH" sz="48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ตัดเสื้อผ้าใหม่ เพื่อใช้ในวันงาน</a:t>
            </a:r>
          </a:p>
          <a:p>
            <a:pPr marL="996950" lvl="1" indent="-539750"/>
            <a:r>
              <a:rPr lang="th-TH" sz="48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เชิญพ่อแม่ของเรามาในวันงานให้ได้</a:t>
            </a:r>
          </a:p>
          <a:p>
            <a:pPr marL="996950" lvl="1" indent="-539750"/>
            <a:r>
              <a:rPr lang="th-TH" sz="48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เตรียมกล้องถ่ายรูปไว้ เพื่อบันทึกภาพการรับศีลกำลังของเรา</a:t>
            </a:r>
            <a:endParaRPr lang="th-TH" sz="48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755576" y="1988840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24111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404664"/>
            <a:ext cx="828092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11. ข้อใดแสดงว่าเราเตรียมตัวอย่างดีเพื่อรับศีลกำลัง</a:t>
            </a:r>
          </a:p>
          <a:p>
            <a:pPr marL="984250" lvl="1" indent="-527050"/>
            <a:r>
              <a:rPr lang="th-TH" sz="4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อู๊ดไปแก้บาปเพื่อเตรียมตัวรับศีลกำลังอย่างดี</a:t>
            </a:r>
          </a:p>
          <a:p>
            <a:pPr marL="984250" lvl="1" indent="-527050"/>
            <a:r>
              <a:rPr lang="th-TH" sz="4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เอ๋สวดภาวนาขอพรจากพระเพื่อจะได้รับศีลกำลังอย่างดี</a:t>
            </a:r>
          </a:p>
          <a:p>
            <a:pPr marL="984250" lvl="1" indent="-527050"/>
            <a:r>
              <a:rPr lang="th-TH" sz="4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แอ๊ดตั้งใจเรียนคำสอนอย่างดี เพื่อจะได้เข้าใจถึงศีลกำลังที่ตนจะรับ</a:t>
            </a:r>
          </a:p>
          <a:p>
            <a:pPr marL="984250" lvl="1" indent="-527050"/>
            <a:r>
              <a:rPr lang="th-TH" sz="4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ถูกทุกข้อ</a:t>
            </a:r>
            <a:endParaRPr lang="th-TH" sz="44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816079" y="5733256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2654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272</TotalTime>
  <Words>379</Words>
  <Application>Microsoft Office PowerPoint</Application>
  <PresentationFormat>On-screen Show (4:3)</PresentationFormat>
  <Paragraphs>56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Apothecary</vt:lpstr>
      <vt:lpstr>คำถาม ศีลกำลัง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คำถาม ศีลศักดิ์สิทธิ์</dc:title>
  <dc:creator>NGAMVONG</dc:creator>
  <cp:lastModifiedBy>NGAMVONG</cp:lastModifiedBy>
  <cp:revision>13</cp:revision>
  <dcterms:created xsi:type="dcterms:W3CDTF">2020-03-20T02:06:45Z</dcterms:created>
  <dcterms:modified xsi:type="dcterms:W3CDTF">2020-03-20T06:39:16Z</dcterms:modified>
</cp:coreProperties>
</file>