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-699" y="-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6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60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77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5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8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39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6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32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0991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87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4048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776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06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5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2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xmlns="" id="{68F6F0DD-E601-439A-BCFD-59C81BF0D120}"/>
              </a:ext>
            </a:extLst>
          </p:cNvPr>
          <p:cNvSpPr/>
          <p:nvPr/>
        </p:nvSpPr>
        <p:spPr>
          <a:xfrm>
            <a:off x="1122489" y="2260361"/>
            <a:ext cx="5780750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5400" b="1" dirty="0">
                <a:latin typeface="Browallia New" panose="020B0604020202020204" pitchFamily="34" charset="-34"/>
                <a:cs typeface="+mj-cs"/>
              </a:rPr>
              <a:t>คำถามพระคัมภีร์</a:t>
            </a:r>
          </a:p>
          <a:p>
            <a:pPr algn="ctr"/>
            <a:r>
              <a:rPr lang="th-TH" sz="5400" b="1" dirty="0">
                <a:latin typeface="Browallia New" panose="020B0604020202020204" pitchFamily="34" charset="-34"/>
                <a:cs typeface="+mj-cs"/>
              </a:rPr>
              <a:t>หมวดพงศาวดารอิสราแอล</a:t>
            </a:r>
          </a:p>
          <a:p>
            <a:pPr algn="ctr"/>
            <a:r>
              <a:rPr lang="th-TH" sz="5400" b="1" dirty="0">
                <a:latin typeface="Browallia New" panose="020B0604020202020204" pitchFamily="34" charset="-34"/>
                <a:cs typeface="+mj-cs"/>
              </a:rPr>
              <a:t>ข้อ </a:t>
            </a:r>
            <a:r>
              <a:rPr lang="en-US" sz="5400" b="1" dirty="0">
                <a:latin typeface="Browallia New" panose="020B0604020202020204" pitchFamily="34" charset="-34"/>
                <a:cs typeface="+mj-cs"/>
              </a:rPr>
              <a:t>81-100</a:t>
            </a:r>
            <a:endParaRPr lang="th-TH" sz="5400" b="1" dirty="0">
              <a:latin typeface="Browallia New" panose="020B0604020202020204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9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626" y="382013"/>
            <a:ext cx="637701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600" b="1" dirty="0">
                <a:latin typeface="Browallia New" panose="020B0604020202020204" pitchFamily="34" charset="-34"/>
                <a:cs typeface="+mj-cs"/>
              </a:rPr>
              <a:t>81. “บรรดาผู้อาวุโสของชาวอิสราเอลจึงมาชุมนุมกัน ไปหาซามูเอลที่รามาห์ กล่าวว่า ท่านชราแล้ว และบุตรของท่านไม่ประพฤติตามแบบอย่างของท่าน เพราะฉะนั้น ขอให้ท่านแต่งตั้งกษัตริย์ขึ้นปกครองพวกเราเหมือนกับชนชาติอื่นเถิด” ในปัจจุบัน รามาห์ คือสถานที่ใด (1ซมอ. 8:4)</a:t>
            </a:r>
          </a:p>
          <a:p>
            <a:pPr lvl="1" algn="thaiDist"/>
            <a:r>
              <a:rPr lang="th-TH" sz="3600" b="1" dirty="0">
                <a:solidFill>
                  <a:srgbClr val="0000FF"/>
                </a:solidFill>
                <a:latin typeface="Browallia New" panose="020B0604020202020204" pitchFamily="34" charset="-34"/>
                <a:cs typeface="+mj-cs"/>
              </a:rPr>
              <a:t>ก.  รามาห์ลอห์	</a:t>
            </a:r>
          </a:p>
          <a:p>
            <a:pPr lvl="1" algn="thaiDist"/>
            <a:r>
              <a:rPr lang="th-TH" sz="3600" b="1" dirty="0">
                <a:solidFill>
                  <a:srgbClr val="0000FF"/>
                </a:solidFill>
                <a:latin typeface="Browallia New" panose="020B0604020202020204" pitchFamily="34" charset="-34"/>
                <a:cs typeface="+mj-cs"/>
              </a:rPr>
              <a:t>ข.  จอบปา</a:t>
            </a:r>
          </a:p>
          <a:p>
            <a:pPr lvl="1" algn="thaiDist"/>
            <a:r>
              <a:rPr lang="th-TH" sz="3600" b="1" dirty="0">
                <a:solidFill>
                  <a:srgbClr val="0000FF"/>
                </a:solidFill>
                <a:latin typeface="Browallia New" panose="020B0604020202020204" pitchFamily="34" charset="-34"/>
                <a:cs typeface="+mj-cs"/>
              </a:rPr>
              <a:t>ค.  เยริโค</a:t>
            </a:r>
          </a:p>
          <a:p>
            <a:pPr lvl="1" algn="thaiDist"/>
            <a:r>
              <a:rPr lang="th-TH" sz="3600" b="1" dirty="0">
                <a:solidFill>
                  <a:srgbClr val="0000FF"/>
                </a:solidFill>
                <a:latin typeface="Browallia New" panose="020B0604020202020204" pitchFamily="34" charset="-34"/>
                <a:cs typeface="+mj-cs"/>
              </a:rPr>
              <a:t>ง.  เยรูซาเล็ม 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57386" y="4222667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0287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6182" y="568801"/>
            <a:ext cx="649444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400" b="1" dirty="0">
                <a:cs typeface="+mj-cs"/>
              </a:rPr>
              <a:t>82. กษัตริย์คนแรกของชาวอิสราเอลมาจากเผ่าเบนยามิน สูงและสง่างามกว่าชาวอิสราเอลคนอื่น กษัตริย์คนนี้มีชื่อว่าอะไร (1ซมอ. 9:1-2)</a:t>
            </a:r>
          </a:p>
          <a:p>
            <a:pPr lvl="1" algn="thaiDist"/>
            <a:r>
              <a:rPr lang="th-TH" sz="4400" b="1" dirty="0">
                <a:solidFill>
                  <a:srgbClr val="0000FF"/>
                </a:solidFill>
                <a:cs typeface="+mj-cs"/>
              </a:rPr>
              <a:t>ก.  ดาวิด</a:t>
            </a:r>
          </a:p>
          <a:p>
            <a:pPr lvl="1" algn="thaiDist"/>
            <a:r>
              <a:rPr lang="th-TH" sz="4400" b="1" dirty="0">
                <a:solidFill>
                  <a:srgbClr val="0000FF"/>
                </a:solidFill>
                <a:cs typeface="+mj-cs"/>
              </a:rPr>
              <a:t>ข.  ซาอูล</a:t>
            </a:r>
          </a:p>
          <a:p>
            <a:pPr lvl="1" algn="thaiDist"/>
            <a:r>
              <a:rPr lang="th-TH" sz="4400" b="1" dirty="0">
                <a:solidFill>
                  <a:srgbClr val="0000FF"/>
                </a:solidFill>
                <a:cs typeface="+mj-cs"/>
              </a:rPr>
              <a:t>ค.  ซาโลมอน</a:t>
            </a:r>
          </a:p>
          <a:p>
            <a:pPr lvl="1" algn="thaiDist"/>
            <a:r>
              <a:rPr lang="th-TH" sz="4400" b="1" dirty="0">
                <a:solidFill>
                  <a:srgbClr val="0000FF"/>
                </a:solidFill>
                <a:cs typeface="+mj-cs"/>
              </a:rPr>
              <a:t>ง.  นาธาน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57386" y="3980296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8747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2453" y="491683"/>
            <a:ext cx="617495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cs typeface="+mj-cs"/>
              </a:rPr>
              <a:t>83. ซาอูลถูกส่งไปตามหาสิ่งใด จึงทำให้เขาได้พบกับซามูลเอลครั้งแรก (1ซมอ. 9:3-6)</a:t>
            </a:r>
          </a:p>
          <a:p>
            <a:pPr lvl="1" algn="thaiDist"/>
            <a:r>
              <a:rPr lang="th-TH" sz="5400" b="1" dirty="0">
                <a:cs typeface="+mj-cs"/>
              </a:rPr>
              <a:t>ก.  ลา</a:t>
            </a:r>
          </a:p>
          <a:p>
            <a:pPr lvl="1" algn="thaiDist"/>
            <a:r>
              <a:rPr lang="th-TH" sz="5400" b="1" dirty="0">
                <a:cs typeface="+mj-cs"/>
              </a:rPr>
              <a:t>ข.  แกะ</a:t>
            </a:r>
          </a:p>
          <a:p>
            <a:pPr lvl="1" algn="thaiDist"/>
            <a:r>
              <a:rPr lang="th-TH" sz="5400" b="1" dirty="0">
                <a:cs typeface="+mj-cs"/>
              </a:rPr>
              <a:t>ค.  เงิน	</a:t>
            </a:r>
          </a:p>
          <a:p>
            <a:pPr lvl="1" algn="thaiDist"/>
            <a:r>
              <a:rPr lang="th-TH" sz="5400" b="1" dirty="0">
                <a:cs typeface="+mj-cs"/>
              </a:rPr>
              <a:t>ง.  อูฐ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1066706" y="313325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1131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3301" y="646706"/>
            <a:ext cx="67753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cs typeface="+mj-cs"/>
              </a:rPr>
              <a:t>84. ใครคือบุตรชายของซาอูล (1ซมอ. 13:16)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ก.  โยชูวา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ข. โยนาธาน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ค.  โยสิยาห์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ง.  ซาโลมอน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40012" y="359650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6945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910" y="591623"/>
            <a:ext cx="62355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cs typeface="+mj-cs"/>
              </a:rPr>
              <a:t>85. ใครเป็นคนฆ่าซาอูล (2ซมอ. 1:6-10)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ก.  ทหารของซาอูล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ข.  ดาวิด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ค.  ชาวอามาเลข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ง.  ชาวฟิลิสเตีย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1061198" y="4431988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1331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759" y="575098"/>
            <a:ext cx="642283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cs typeface="+mj-cs"/>
              </a:rPr>
              <a:t>86. ในสงครามที่ซาอูลถูกฆ่านั้น เป็นสงครามที่ต้องต่อสู้กับใคร (1ซมอ. 31)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ก.  ชาวอาโมไนต์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ชาวฟิลิสเตีย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ค.  ชาวโมอับ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ชาวมีเดีย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40012" y="4007838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01294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5503" y="586113"/>
            <a:ext cx="629613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cs typeface="+mj-cs"/>
              </a:rPr>
              <a:t>87. ใครคือพระมเหสีของกษัตริย์ซาอูล (1ซมอ. 14:50)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ก.  มีคาล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อาหิโนอัม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ค.  เบธเชบา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ง.  เมราบ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1088740" y="317606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22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2707" y="492471"/>
            <a:ext cx="65385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cs typeface="+mj-cs"/>
              </a:rPr>
              <a:t>88. กษัตริย์ซาอูลได้ไปขอคำปรึกษากับหญิงคนทรงที่ใด (1ซมอ. 28:7)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ก.  เบธเลเฮม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ทะเลสาบกาลิลี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ค.  เอโดร์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ทะเลทรายยูเดีย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57386" y="4790036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4892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2708" y="429513"/>
            <a:ext cx="65495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cs typeface="+mj-cs"/>
              </a:rPr>
              <a:t>89. ในรัชสมัยของกษัตริย์ซาอูล “เมื่อชาวอิสราเอลเห็นว่าตนตกอยู่ในอันตรายเพราะข้าศึกคุกคาม เขาจึงหลบหนีไปซ่อนตัวในถ้ำ ในป่า ตามซอกหิน ตามคูและในบ่อ” ชนชาติใดที่ทำให้ชาวอิสราเอลหวาดกลัว (1ซมอ. 13:5-6)</a:t>
            </a:r>
          </a:p>
          <a:p>
            <a:pPr lvl="1"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ก.  ชาวมีเดีย</a:t>
            </a:r>
          </a:p>
          <a:p>
            <a:pPr lvl="1"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ข.  ชาวฟิลิสเตีย</a:t>
            </a:r>
          </a:p>
          <a:p>
            <a:pPr lvl="1"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ค.  ชาวอาโมไนต์</a:t>
            </a:r>
          </a:p>
          <a:p>
            <a:pPr lvl="1"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ง.  ชาวอียิปต์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57386" y="469639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3635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097" y="382013"/>
            <a:ext cx="665969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dirty="0">
                <a:cs typeface="+mj-cs"/>
              </a:rPr>
              <a:t>90. “วันต่อมา เมื่อชาวฟิลิสเตียออกมาปล้นทรัพย์จากผู้ตาย ก็พบศพของกษัตริย์ซา</a:t>
            </a:r>
            <a:r>
              <a:rPr lang="th-TH" sz="4000" b="1" dirty="0" smtClean="0">
                <a:cs typeface="+mj-cs"/>
              </a:rPr>
              <a:t>อูล</a:t>
            </a:r>
            <a:br>
              <a:rPr lang="th-TH" sz="4000" b="1" dirty="0" smtClean="0">
                <a:cs typeface="+mj-cs"/>
              </a:rPr>
            </a:br>
            <a:r>
              <a:rPr lang="th-TH" sz="4000" b="1" dirty="0" smtClean="0">
                <a:cs typeface="+mj-cs"/>
              </a:rPr>
              <a:t>กับ</a:t>
            </a:r>
            <a:r>
              <a:rPr lang="th-TH" sz="4000" b="1" dirty="0">
                <a:cs typeface="+mj-cs"/>
              </a:rPr>
              <a:t>พระราชโอรสทั้งสามอยู่บนภูเขากิลโบอา” (1ซมอ. 31:8) ชาวฟิลิสเตียทำสิ่งใดหลังจากที่พบ</a:t>
            </a:r>
            <a:r>
              <a:rPr lang="th-TH" sz="4000" b="1" dirty="0" smtClean="0">
                <a:cs typeface="+mj-cs"/>
              </a:rPr>
              <a:t>ศพของกษัตริย์</a:t>
            </a:r>
            <a:r>
              <a:rPr lang="th-TH" sz="4000" b="1" dirty="0">
                <a:cs typeface="+mj-cs"/>
              </a:rPr>
              <a:t>ซาอูล (1ซมอ. 31:8-10)</a:t>
            </a:r>
          </a:p>
          <a:p>
            <a:pPr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ก.  </a:t>
            </a:r>
            <a:r>
              <a:rPr lang="th-TH" sz="4000" b="1" dirty="0" smtClean="0">
                <a:solidFill>
                  <a:srgbClr val="0000FF"/>
                </a:solidFill>
                <a:cs typeface="+mj-cs"/>
              </a:rPr>
              <a:t>ตรึงศพ</a:t>
            </a:r>
            <a:r>
              <a:rPr lang="th-TH" sz="4000" b="1" dirty="0">
                <a:solidFill>
                  <a:srgbClr val="0000FF"/>
                </a:solidFill>
                <a:cs typeface="+mj-cs"/>
              </a:rPr>
              <a:t>ไว้ที่กำแพงเมืองเบธชาน</a:t>
            </a:r>
          </a:p>
          <a:p>
            <a:pPr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ข.  </a:t>
            </a:r>
            <a:r>
              <a:rPr lang="th-TH" sz="4000" b="1" dirty="0" smtClean="0">
                <a:solidFill>
                  <a:srgbClr val="0000FF"/>
                </a:solidFill>
                <a:cs typeface="+mj-cs"/>
              </a:rPr>
              <a:t>ฝังศพ</a:t>
            </a:r>
            <a:r>
              <a:rPr lang="th-TH" sz="4000" b="1" dirty="0">
                <a:solidFill>
                  <a:srgbClr val="0000FF"/>
                </a:solidFill>
                <a:cs typeface="+mj-cs"/>
              </a:rPr>
              <a:t>ให้สมพระเกียรติของกษัตริย์</a:t>
            </a:r>
          </a:p>
          <a:p>
            <a:pPr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ค.  </a:t>
            </a:r>
            <a:r>
              <a:rPr lang="th-TH" sz="4000" b="1" dirty="0" smtClean="0">
                <a:solidFill>
                  <a:srgbClr val="0000FF"/>
                </a:solidFill>
                <a:cs typeface="+mj-cs"/>
              </a:rPr>
              <a:t>ทิ้งศพ</a:t>
            </a:r>
            <a:r>
              <a:rPr lang="th-TH" sz="4000" b="1" dirty="0">
                <a:solidFill>
                  <a:srgbClr val="0000FF"/>
                </a:solidFill>
                <a:cs typeface="+mj-cs"/>
              </a:rPr>
              <a:t>ให้บรรดาสัตว์กัดกิน</a:t>
            </a:r>
          </a:p>
          <a:p>
            <a:pPr algn="thaiDist"/>
            <a:r>
              <a:rPr lang="th-TH" sz="4000" b="1" dirty="0">
                <a:solidFill>
                  <a:srgbClr val="0000FF"/>
                </a:solidFill>
                <a:cs typeface="+mj-cs"/>
              </a:rPr>
              <a:t>ง.  </a:t>
            </a:r>
            <a:r>
              <a:rPr lang="th-TH" sz="4000" b="1" dirty="0" smtClean="0">
                <a:solidFill>
                  <a:srgbClr val="0000FF"/>
                </a:solidFill>
                <a:cs typeface="+mj-cs"/>
              </a:rPr>
              <a:t>ส่งคืนศพ</a:t>
            </a:r>
            <a:r>
              <a:rPr lang="th-TH" sz="4000" b="1" dirty="0">
                <a:solidFill>
                  <a:srgbClr val="0000FF"/>
                </a:solidFill>
                <a:cs typeface="+mj-cs"/>
              </a:rPr>
              <a:t>ให้ชาวอิสราเอล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301034" y="4112499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2053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98" y="435746"/>
            <a:ext cx="66555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cs typeface="+mj-cs"/>
              </a:rPr>
              <a:t>91. เมืองหลวงของซาอูลคือที่ใด (1ซมอ. 14:2)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ก.  เมกิดโด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ข.  เชเคม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ค.  กิเบอาห์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มิสปาห์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45486" y="388913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9596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964" y="501926"/>
            <a:ext cx="661493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600" b="1" dirty="0">
                <a:cs typeface="+mj-cs"/>
              </a:rPr>
              <a:t>92. จริงหรือไม่ที่กษัตริย์ดาวิดคือบุคคลที่ฉลาดที่สุดในพระคัมภีร์</a:t>
            </a:r>
          </a:p>
          <a:p>
            <a:pPr lvl="1" algn="thaiDist"/>
            <a:r>
              <a:rPr lang="th-TH" sz="6600" b="1" dirty="0">
                <a:solidFill>
                  <a:srgbClr val="0000FF"/>
                </a:solidFill>
                <a:cs typeface="+mj-cs"/>
              </a:rPr>
              <a:t>ก.  จริง	</a:t>
            </a:r>
          </a:p>
          <a:p>
            <a:pPr lvl="1" algn="thaiDist"/>
            <a:r>
              <a:rPr lang="th-TH" sz="6600" b="1" dirty="0">
                <a:solidFill>
                  <a:srgbClr val="0000FF"/>
                </a:solidFill>
                <a:cs typeface="+mj-cs"/>
              </a:rPr>
              <a:t>ข.  ไม่จริง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4C43183D-FC9C-4067-8BE7-1F7F4D5CC989}"/>
              </a:ext>
            </a:extLst>
          </p:cNvPr>
          <p:cNvSpPr/>
          <p:nvPr/>
        </p:nvSpPr>
        <p:spPr>
          <a:xfrm>
            <a:off x="873981" y="473753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9794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160" y="526488"/>
            <a:ext cx="62856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cs typeface="+mj-cs"/>
              </a:rPr>
              <a:t>93. ใครคือทวดของดาวิด (รธ. 4:17)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ก.  มีคาล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ข.  รูธ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ค.  บัธเชวา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ง.  มูริเอล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17260" y="348633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7343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981" y="568370"/>
            <a:ext cx="629260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cs typeface="+mj-cs"/>
              </a:rPr>
              <a:t>94. ใครคือพ่อของดาวิด (1ซมอ. 16:1-12)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ก.  ซาอูล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ข.  ซามูเอล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ค.  เจสซี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cs typeface="+mj-cs"/>
              </a:rPr>
              <a:t>ง.  อาบิมาดับ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99049" y="4425581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9900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97" y="442727"/>
            <a:ext cx="650899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cs typeface="+mj-cs"/>
              </a:rPr>
              <a:t>95.  ดาวิดทำอาชีพใดก่อนที่จะเป็นกษัตริย์ (1ซมอ. 16:1-13)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ก.  ช่างตีเหล็ก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คนเลี้ยงแกะ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ค.  ช่างตัดเสื้อ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ช่างไม้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45486" y="3044535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122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121" y="513633"/>
            <a:ext cx="64391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cs typeface="+mj-cs"/>
              </a:rPr>
              <a:t>96. หลังจากที่ได้รับการเจิมไม่นาน ดาวิดได้เข้าไปทำงานให้กษัตริย์ในตำแหน่งใด (1ซมอ. 16:21-23)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ก.  นักดนตรี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ข.  คนทำอาหาร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ค.  คนสวน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ง.  ช่างตัดผม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17260" y="2832039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2311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2101" y="520612"/>
            <a:ext cx="63135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cs typeface="+mj-cs"/>
              </a:rPr>
              <a:t>97. กษัตริย์ดาวิดมีอายุเท่าไหร่เมื่อขึ้นครองราชย์เป็นกษัตริย์ของชาวอิสราเอล (2ซมอ. 5:4-5)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ก. 18 ปี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ข.  25 ปี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ค.  30 ปี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ง.  40 ปี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17260" y="4252102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05939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98" y="401950"/>
            <a:ext cx="646013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>
                <a:cs typeface="+mj-cs"/>
              </a:rPr>
              <a:t>98. ก่อนที่ดาวิดจะพิชิตโกลิอัท เขาเคยพิชิตสิ่งใดมาก่อน  (1ซมอ. 17:34-37)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ก.  หมี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ข.  สิงโต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ค.  ข้อ ก. และ ข. ถูก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cs typeface="+mj-cs"/>
              </a:rPr>
              <a:t>ง.  ไม่มีข้อใดถูก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803605" y="4175320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635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159" y="477627"/>
            <a:ext cx="643919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cs typeface="+mj-cs"/>
              </a:rPr>
              <a:t>99. ดาวิดใช้สิ่งใดในการพิชิตโกลิอัท (1ซมอ. 17:40-50)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ก.  ดาบ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หอก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ค.  ปืน</a:t>
            </a:r>
          </a:p>
          <a:p>
            <a:pPr lvl="1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ก้อนหิน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917260" y="4738664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1516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8883" y="463667"/>
            <a:ext cx="643221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cs typeface="+mj-cs"/>
              </a:rPr>
              <a:t>100. ดาวิดสร้างบาดแผลให้กับโกลิอัทบริเวณใด (1ซมอ. 17:40-50)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ก.  แขน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ข.  หน้าอก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ค.  หน้าผาก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cs typeface="+mj-cs"/>
              </a:rPr>
              <a:t>ง.  ขา</a:t>
            </a:r>
          </a:p>
        </p:txBody>
      </p:sp>
      <p:sp>
        <p:nvSpPr>
          <p:cNvPr id="3" name="วงรี 2">
            <a:extLst>
              <a:ext uri="{FF2B5EF4-FFF2-40B4-BE49-F238E27FC236}">
                <a16:creationId xmlns:a16="http://schemas.microsoft.com/office/drawing/2014/main" xmlns="" id="{73A8B2BA-0B43-4438-8A39-4126E487F361}"/>
              </a:ext>
            </a:extLst>
          </p:cNvPr>
          <p:cNvSpPr/>
          <p:nvPr/>
        </p:nvSpPr>
        <p:spPr>
          <a:xfrm>
            <a:off x="1026970" y="4747693"/>
            <a:ext cx="616226" cy="62616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0765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เหลี่ยมเพชร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282</TotalTime>
  <Words>676</Words>
  <Application>Microsoft Office PowerPoint</Application>
  <PresentationFormat>On-screen Show (4:3)</PresentationFormat>
  <Paragraphs>101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เหลี่ยมเพชร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Sombat Ngamvong</dc:creator>
  <cp:lastModifiedBy>NGAMVONG</cp:lastModifiedBy>
  <cp:revision>25</cp:revision>
  <dcterms:created xsi:type="dcterms:W3CDTF">2020-03-07T04:06:14Z</dcterms:created>
  <dcterms:modified xsi:type="dcterms:W3CDTF">2020-03-26T02:23:22Z</dcterms:modified>
</cp:coreProperties>
</file>