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72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26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60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776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57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8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39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62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03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0991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87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4048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776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06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655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2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="" xmlns:a16="http://schemas.microsoft.com/office/drawing/2014/main" id="{68F6F0DD-E601-439A-BCFD-59C81BF0D120}"/>
              </a:ext>
            </a:extLst>
          </p:cNvPr>
          <p:cNvSpPr/>
          <p:nvPr/>
        </p:nvSpPr>
        <p:spPr>
          <a:xfrm>
            <a:off x="1122489" y="2260361"/>
            <a:ext cx="5780750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คำถามพระคัมภีร์</a:t>
            </a:r>
          </a:p>
          <a:p>
            <a:pPr algn="ctr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หมวดพงศาวดารอิสราแอล</a:t>
            </a:r>
          </a:p>
          <a:p>
            <a:pPr algn="ctr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ข้อ </a:t>
            </a:r>
            <a:r>
              <a:rPr lang="en-US" sz="5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41-60</a:t>
            </a:r>
            <a:endParaRPr lang="th-TH" sz="5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975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626" y="382013"/>
            <a:ext cx="637701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41. โยเซฟเป็นบุตรคนแรกที่เกิดจากนางราเคลและเป็นบุตรคนที่ 11 ของอิสราเอล ขณะที่โยเซฟได้รับเสื้อยาวหลากสี โยเซฟมีอายุเท่าไหร่ (ปฐก. 37:2-4)</a:t>
            </a:r>
          </a:p>
          <a:p>
            <a:pPr lvl="1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5 ปี	</a:t>
            </a:r>
          </a:p>
          <a:p>
            <a:pPr lvl="1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10 ปี</a:t>
            </a:r>
          </a:p>
          <a:p>
            <a:pPr lvl="1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15	ปี		</a:t>
            </a:r>
          </a:p>
          <a:p>
            <a:pPr lvl="1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17 ปี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="" xmlns:a16="http://schemas.microsoft.com/office/drawing/2014/main" id="{73A8B2BA-0B43-4438-8A39-4126E487F361}"/>
              </a:ext>
            </a:extLst>
          </p:cNvPr>
          <p:cNvSpPr/>
          <p:nvPr/>
        </p:nvSpPr>
        <p:spPr>
          <a:xfrm>
            <a:off x="868402" y="5296812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0287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6762" y="946105"/>
            <a:ext cx="63294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42. พ่อค้าชาวมีเดียนขายโยเซฟให้กับใคร (ปฐก. 37:25-28)</a:t>
            </a:r>
          </a:p>
          <a:p>
            <a:pPr lvl="1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ชาวคานาอัน		</a:t>
            </a:r>
          </a:p>
          <a:p>
            <a:pPr lvl="1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ชาวฮิตไทต์</a:t>
            </a:r>
          </a:p>
          <a:p>
            <a:pPr lvl="1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ชาวฮีไวต์			</a:t>
            </a:r>
          </a:p>
          <a:p>
            <a:pPr lvl="1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ชาวอิชมาเอล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="" xmlns:a16="http://schemas.microsoft.com/office/drawing/2014/main" id="{73A8B2BA-0B43-4438-8A39-4126E487F361}"/>
              </a:ext>
            </a:extLst>
          </p:cNvPr>
          <p:cNvSpPr/>
          <p:nvPr/>
        </p:nvSpPr>
        <p:spPr>
          <a:xfrm>
            <a:off x="1127299" y="4685377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8315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1623" y="628972"/>
            <a:ext cx="634530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43. ชาวมีเดียนขายโยเซฟด้วยจำนวนเงินเท่าไหร่ (ปฐก. 37:28)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เงิน 10 แดรก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เงิน </a:t>
            </a:r>
            <a:r>
              <a:rPr lang="en-US" sz="5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20</a:t>
            </a:r>
            <a:r>
              <a:rPr lang="th-TH" sz="5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เหรียญ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เงิน </a:t>
            </a:r>
            <a:r>
              <a:rPr lang="en-US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3</a:t>
            </a:r>
            <a:r>
              <a:rPr lang="th-TH" sz="5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0 </a:t>
            </a:r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เหรียญ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ทอง 20 บาท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="" xmlns:a16="http://schemas.microsoft.com/office/drawing/2014/main" id="{73A8B2BA-0B43-4438-8A39-4126E487F361}"/>
              </a:ext>
            </a:extLst>
          </p:cNvPr>
          <p:cNvSpPr/>
          <p:nvPr/>
        </p:nvSpPr>
        <p:spPr>
          <a:xfrm>
            <a:off x="1077723" y="4095974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0606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8330" y="447114"/>
            <a:ext cx="61180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44. เธอได้นำโมเสสน้องชายของเธอไปซ่อนไว้ใกล้แม่น้ำ เพื่อหนีคำสั่งของกษัตริย์ฟาโรห์ที่ต้องการจะฆ่าเด็กชายชาวฮีบรูที่เพิ่งเกิดใหม่ พี่สาวของโมเสสชื่อว่าอะไร (อพย. 2:1-10)</a:t>
            </a:r>
          </a:p>
          <a:p>
            <a:pPr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เรเบคคา			</a:t>
            </a:r>
          </a:p>
          <a:p>
            <a:pPr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ฮันนา</a:t>
            </a:r>
          </a:p>
          <a:p>
            <a:pPr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มีเรียม			</a:t>
            </a:r>
          </a:p>
          <a:p>
            <a:pPr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ราเคล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="" xmlns:a16="http://schemas.microsoft.com/office/drawing/2014/main" id="{73A8B2BA-0B43-4438-8A39-4126E487F361}"/>
              </a:ext>
            </a:extLst>
          </p:cNvPr>
          <p:cNvSpPr/>
          <p:nvPr/>
        </p:nvSpPr>
        <p:spPr>
          <a:xfrm>
            <a:off x="758593" y="4745969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2568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6192" y="813966"/>
            <a:ext cx="626601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45. ใครคือพี่ชายของโมเสส (อพย. 4:14, 7:1, 28:1)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ซามูเอล	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นาดับ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เฮอร์	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อาโรน 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="" xmlns:a16="http://schemas.microsoft.com/office/drawing/2014/main" id="{73A8B2BA-0B43-4438-8A39-4126E487F361}"/>
              </a:ext>
            </a:extLst>
          </p:cNvPr>
          <p:cNvSpPr/>
          <p:nvPr/>
        </p:nvSpPr>
        <p:spPr>
          <a:xfrm>
            <a:off x="1132807" y="5126050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9762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6944" y="409845"/>
            <a:ext cx="629613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46. ตระกูลของมหาสมณะของอิสราเอลเริ่มต้นที่ใคร (อพย. 28,29) 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โมเสส			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เลวี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อาโรน			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โยชูวา</a:t>
            </a:r>
          </a:p>
        </p:txBody>
      </p:sp>
      <p:sp>
        <p:nvSpPr>
          <p:cNvPr id="4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063727" y="4669117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0121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6191" y="835108"/>
            <a:ext cx="62818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47. ใครเป็นผู้นำชาวอิสราเอลออกจากอียิปต์ (อพย. 3:10)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อับราฮัม	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ซาโลมอน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ดาวิด	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โมเสส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162879" y="5098775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8207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5767" y="787538"/>
            <a:ext cx="62871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48. โมเสสได้รับพระบัญญัติ 10 </a:t>
            </a:r>
            <a:r>
              <a:rPr lang="th-TH" sz="5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ประการ ที่</a:t>
            </a:r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ใด (อพย. 31:18)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ภูเขาซีนาย	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เอลิม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คานาอัน	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อียิปต์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063727" y="2615868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2313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1623" y="438691"/>
            <a:ext cx="619730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49. ใครคือบุคคลที่มีอายุมากที่สุดที่พระคัมภีร์ได้กล่าวถึง (ปฐก. 5:27)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เอโนส			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เมธูเสลาห์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เอโนค			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มาหะลาเลเอล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069236" y="3896140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7952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8196" y="382013"/>
            <a:ext cx="639287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50. “พระองค์ทรงสั่งให้เอารถศึกอย่างดีที่สุดหกร้อยคัน กับรถศึกอื่นๆในประเทศอียิปต์ มีทหารประจำอยู่ทุกคัน” (อพย 14:7) ทะเลใดที่ชาวฮีบรูข้ามเพื่อหนีจากชาวอียิปต์ (กจ. 7:36)</a:t>
            </a:r>
          </a:p>
          <a:p>
            <a:pPr lvl="1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ทะเลดำ			</a:t>
            </a:r>
          </a:p>
          <a:p>
            <a:pPr lvl="1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ทะเลตาย</a:t>
            </a:r>
          </a:p>
          <a:p>
            <a:pPr lvl="1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ทะเลต้นกก			</a:t>
            </a:r>
          </a:p>
          <a:p>
            <a:pPr lvl="1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ทะเลสาบกาลิลี 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937033" y="4691151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0475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3482" y="516899"/>
            <a:ext cx="63611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51. ลมจากทิศใดที่พัดให้ทะเลต้นกกแห้งและทำให้ชาวอิสราแอลเดินผ่านได้ (อพย. 14:21)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ทิศตะวันออก		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ทิศเหนือ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ทิศตะวันตก		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ทิศใต้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014152" y="2835305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9274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9483" y="539118"/>
            <a:ext cx="640344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52. ใครคือช่างที่สร้างหีบบรรจุพันธสัญญา (อพย. 31:1-11)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ซาโลมอน	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เบซาเลล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โยชูวา			</a:t>
            </a:r>
          </a:p>
          <a:p>
            <a:pPr lvl="1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โมเสส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931525" y="3159806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07488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5050" y="781177"/>
            <a:ext cx="62184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53. โมเสสได้แนะนำให้สร้างเมืองเพื่อเป็นที่ลี้ภัยจากสาเหตุอะไร (ฉธบ. 4:41-43)</a:t>
            </a:r>
          </a:p>
          <a:p>
            <a:pPr marL="985838" lvl="1" indent="-528638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สำหรับผู้คนที่ผ่านไปมา</a:t>
            </a:r>
          </a:p>
          <a:p>
            <a:pPr marL="985838" lvl="1" indent="-528638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สำหรับผู้คนที่ต้องการจะย้ายออกไป</a:t>
            </a:r>
          </a:p>
          <a:p>
            <a:pPr marL="985838" lvl="1" indent="-528638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สำหรับผู้คนที่ฆ่าคนอื่นโดยไม่ได้ตั้งใจ</a:t>
            </a:r>
          </a:p>
          <a:p>
            <a:pPr marL="985838" lvl="1" indent="-528638" algn="thaiDist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ไม่มีข้อใดถูก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074745" y="4487339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1941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4487" y="514505"/>
            <a:ext cx="62796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54.  จงเรียงลำดับเหตุการณ์จากข้อต่อไปนี้</a:t>
            </a:r>
          </a:p>
          <a:p>
            <a:pPr marL="1168400" lvl="1" indent="-711200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รับพระบัญญัติ 10 ประการที่ภูเขาซีนาย</a:t>
            </a:r>
          </a:p>
          <a:p>
            <a:pPr marL="1168400" lvl="1" indent="-711200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อพยพจากประเทศอียิปต์</a:t>
            </a:r>
          </a:p>
          <a:p>
            <a:pPr marL="1168400" lvl="1" indent="-711200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น้ำท่วมและเรือของโนอาห์</a:t>
            </a:r>
          </a:p>
          <a:p>
            <a:pPr marL="1168400" lvl="1" indent="-711200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สร้างพระวิหาร</a:t>
            </a:r>
          </a:p>
        </p:txBody>
      </p:sp>
      <p:sp>
        <p:nvSpPr>
          <p:cNvPr id="4" name="Rectangle 3"/>
          <p:cNvSpPr/>
          <p:nvPr/>
        </p:nvSpPr>
        <p:spPr>
          <a:xfrm>
            <a:off x="2564865" y="5666468"/>
            <a:ext cx="176683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ค ข ก ง</a:t>
            </a:r>
            <a:endParaRPr lang="en-US" sz="54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40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3472" y="275422"/>
            <a:ext cx="7094862" cy="5747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55. จงเรียงลำดับตัวละครในพระคัมภีร์ตามลำดับเวลา</a:t>
            </a:r>
          </a:p>
          <a:p>
            <a:pPr lvl="1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โมเสส		</a:t>
            </a:r>
          </a:p>
          <a:p>
            <a:pPr lvl="1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อับราฮัม	</a:t>
            </a:r>
          </a:p>
          <a:p>
            <a:pPr lvl="1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ซาโลมอน</a:t>
            </a:r>
          </a:p>
          <a:p>
            <a:pPr lvl="1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ดาวิด		</a:t>
            </a:r>
          </a:p>
          <a:p>
            <a:pPr lvl="1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จ.  ซามูแอล		</a:t>
            </a:r>
          </a:p>
          <a:p>
            <a:pPr lvl="1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ฉ.  ซาอูล		</a:t>
            </a:r>
          </a:p>
          <a:p>
            <a:pPr lvl="1"/>
            <a:r>
              <a:rPr lang="th-TH" sz="4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ช.  ยาโคบ</a:t>
            </a:r>
          </a:p>
        </p:txBody>
      </p:sp>
      <p:sp>
        <p:nvSpPr>
          <p:cNvPr id="3" name="Rectangle 2"/>
          <p:cNvSpPr/>
          <p:nvPr/>
        </p:nvSpPr>
        <p:spPr>
          <a:xfrm>
            <a:off x="4180903" y="5727061"/>
            <a:ext cx="3153427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ข ช ก จ ฉ ง ค</a:t>
            </a:r>
            <a:endParaRPr lang="en-US" sz="54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258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4487" y="415353"/>
            <a:ext cx="62465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56. พระเจ้าได้แสดงสิ่งใดให้โมเสสได้เห็นก่อนที่เขาจะตาย (ฉธบ. 34:1-4)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เยรูซาเล็ม			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แผ่นดินพันธสัญญา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บุตรชายของโมเสส		</a:t>
            </a:r>
          </a:p>
          <a:p>
            <a:pPr lvl="1" algn="thaiDist"/>
            <a:r>
              <a:rPr lang="th-TH" sz="5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หีบพันธสัญญา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074745" y="3861174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2996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351" y="409843"/>
            <a:ext cx="62851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57. หลุมฝังศพของโมเสสตั้งอยู่ที่ใด (ฉธบ. 32:49-52)</a:t>
            </a:r>
          </a:p>
          <a:p>
            <a:pPr lvl="1" algn="thaiDist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ภูเขาโมริยาห์		</a:t>
            </a:r>
          </a:p>
          <a:p>
            <a:pPr lvl="1" algn="thaiDist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ภูเขาโมอับ</a:t>
            </a:r>
          </a:p>
          <a:p>
            <a:pPr lvl="1" algn="thaiDist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ภูเขากิเลอาด		</a:t>
            </a:r>
          </a:p>
          <a:p>
            <a:pPr lvl="1" algn="thaiDist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ภูเขาเฮอร์โมน 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003136" y="3385652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369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453911"/>
            <a:ext cx="62961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58. โมเสสมีอายุกี่ปี (ฉธบ. 34:7)</a:t>
            </a:r>
          </a:p>
          <a:p>
            <a:pPr lvl="1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60 ปี</a:t>
            </a:r>
          </a:p>
          <a:p>
            <a:pPr lvl="1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90 ปี</a:t>
            </a:r>
          </a:p>
          <a:p>
            <a:pPr lvl="1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</a:t>
            </a:r>
            <a:r>
              <a:rPr lang="th-TH" sz="6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120 ปี</a:t>
            </a:r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			</a:t>
            </a:r>
          </a:p>
          <a:p>
            <a:pPr lvl="1"/>
            <a:r>
              <a:rPr lang="th-TH" sz="6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300 ปี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926017" y="4333103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2546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6521" y="431878"/>
            <a:ext cx="60537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59. ใครที่ได้รับการแต่งตั้งให้เป็นผู้สืบทอดต่อจากโมเสส (กดว. 27:15-23)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โยชูวา			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ซาโลมอน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ดาวิด			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ซามูแอล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102169" y="2750284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3051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9314" y="817469"/>
            <a:ext cx="61033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60. ใครเป็นผู้นำชาวอิสราเอลเข้าสู่ดินแดนพันธสัญญา (ยชว. 1:1-7)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ก.  โยชูวา			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ข.  แซมซัน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ค.  ดาวิด			</a:t>
            </a:r>
          </a:p>
          <a:p>
            <a:pPr lvl="1" algn="thaiDist"/>
            <a:r>
              <a:rPr lang="th-TH" sz="4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ง.  กิเดโอน</a:t>
            </a:r>
          </a:p>
        </p:txBody>
      </p:sp>
      <p:sp>
        <p:nvSpPr>
          <p:cNvPr id="3" name="วงรี 4">
            <a:extLst>
              <a:ext uri="{FF2B5EF4-FFF2-40B4-BE49-F238E27FC236}">
                <a16:creationId xmlns:a16="http://schemas.microsoft.com/office/drawing/2014/main" xmlns="" id="{63D4B09E-A19D-4CD9-941D-7FC89FD3895B}"/>
              </a:ext>
            </a:extLst>
          </p:cNvPr>
          <p:cNvSpPr/>
          <p:nvPr/>
        </p:nvSpPr>
        <p:spPr>
          <a:xfrm>
            <a:off x="1234489" y="3135875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7386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เหลี่ยมเพชร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เหลี่ยมเพชร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178</TotalTime>
  <Words>543</Words>
  <Application>Microsoft Office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เหลี่ยมเพชร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Sombat Ngamvong</dc:creator>
  <cp:lastModifiedBy>NGAMVONG</cp:lastModifiedBy>
  <cp:revision>14</cp:revision>
  <dcterms:created xsi:type="dcterms:W3CDTF">2020-03-07T04:06:14Z</dcterms:created>
  <dcterms:modified xsi:type="dcterms:W3CDTF">2020-03-14T05:46:08Z</dcterms:modified>
</cp:coreProperties>
</file>