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766" y="-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80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คำถาม ศีลศักดิ์สิทธิ์</a:t>
            </a:r>
            <a:endParaRPr lang="th-TH" sz="80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4770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404664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60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1. ที่เราเรียกว่าศีลศักดิ์สิทธิ์นั้น จะต้องประกอบด้วยลักษณะอย่างไร</a:t>
            </a:r>
          </a:p>
          <a:p>
            <a:pPr lvl="1" algn="thaiDist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พระเยซูเจ้าทรงตั้งขึ้น	</a:t>
            </a:r>
          </a:p>
          <a:p>
            <a:pPr lvl="1" algn="thaiDist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มีเครื่องหมายภายนอก</a:t>
            </a:r>
          </a:p>
          <a:p>
            <a:pPr lvl="1" algn="thaiDist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ประทานพระหรรษทานให้	</a:t>
            </a:r>
          </a:p>
          <a:p>
            <a:pPr lvl="1" algn="thaiDist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ทั้ง 3 ข้อรวมกัน</a:t>
            </a:r>
            <a:endParaRPr lang="th-TH" sz="60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5" name="Oval 4"/>
          <p:cNvSpPr/>
          <p:nvPr/>
        </p:nvSpPr>
        <p:spPr>
          <a:xfrm>
            <a:off x="827584" y="5085183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515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6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6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2. ศีลศักดิ์สิทธิ์ที่เรารับได้มากกว่า 1 ครั้งคือข้อใด</a:t>
            </a:r>
          </a:p>
          <a:p>
            <a:pPr lvl="1" algn="thaiDist"/>
            <a:r>
              <a:rPr lang="th-TH" sz="66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ศีลกำลัง	</a:t>
            </a:r>
          </a:p>
          <a:p>
            <a:pPr lvl="1" algn="thaiDist"/>
            <a:r>
              <a:rPr lang="th-TH" sz="66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ศีลเจิมผู้ป่วย</a:t>
            </a:r>
          </a:p>
          <a:p>
            <a:pPr lvl="1" algn="thaiDist"/>
            <a:r>
              <a:rPr lang="th-TH" sz="66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ศีลบรรพชา	</a:t>
            </a:r>
          </a:p>
          <a:p>
            <a:pPr lvl="1" algn="thaiDist"/>
            <a:r>
              <a:rPr lang="th-TH" sz="66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ศีลล้างบาป</a:t>
            </a:r>
            <a:endParaRPr lang="th-TH" sz="66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755576" y="3501008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149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6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3. ถ้าเธอมีน้องชายเพิ่งเกิด เธอจะนำไปรับศีลอะไร</a:t>
            </a:r>
          </a:p>
          <a:p>
            <a:pPr lvl="1"/>
            <a:r>
              <a:rPr lang="th-TH" sz="66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ศีลล้างบาป	</a:t>
            </a:r>
          </a:p>
          <a:p>
            <a:pPr lvl="1"/>
            <a:r>
              <a:rPr lang="th-TH" sz="66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ศีลมหาสนิท</a:t>
            </a:r>
          </a:p>
          <a:p>
            <a:pPr lvl="1"/>
            <a:r>
              <a:rPr lang="th-TH" sz="66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ศีลเจิมผู้ป่วย	</a:t>
            </a:r>
          </a:p>
          <a:p>
            <a:pPr lvl="1"/>
            <a:r>
              <a:rPr lang="th-TH" sz="66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ศีลอภัยบาป</a:t>
            </a:r>
            <a:endParaRPr lang="th-TH" sz="66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827584" y="2708920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406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76672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60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4. ศีลศักดิ์สิทธิ์ประการใดที่รับได้ครั้งเดียวเท่านั้น</a:t>
            </a:r>
          </a:p>
          <a:p>
            <a:pPr lvl="1" algn="thaiDist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ศีลเจิมผู้ป่วย	</a:t>
            </a:r>
          </a:p>
          <a:p>
            <a:pPr lvl="1" algn="thaiDist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ศีลอภัยบาป</a:t>
            </a:r>
          </a:p>
          <a:p>
            <a:pPr lvl="1" algn="thaiDist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ศีลมหาสนิท	</a:t>
            </a:r>
          </a:p>
          <a:p>
            <a:pPr lvl="1" algn="thaiDist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ศีลล้างบาป</a:t>
            </a:r>
            <a:endParaRPr lang="th-TH" sz="60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683568" y="5157192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263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72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5. ศีลศักดิ์สิทธิ์มีกี่ประการ</a:t>
            </a:r>
          </a:p>
          <a:p>
            <a:pPr lvl="1"/>
            <a:r>
              <a:rPr lang="th-TH" sz="72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5 ประการ	</a:t>
            </a:r>
          </a:p>
          <a:p>
            <a:pPr lvl="1"/>
            <a:r>
              <a:rPr lang="th-TH" sz="72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6 ประการ</a:t>
            </a:r>
          </a:p>
          <a:p>
            <a:pPr lvl="1"/>
            <a:r>
              <a:rPr lang="th-TH" sz="72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7 ประการ	</a:t>
            </a:r>
          </a:p>
          <a:p>
            <a:pPr lvl="1"/>
            <a:r>
              <a:rPr lang="th-TH" sz="72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8 ประการ</a:t>
            </a:r>
            <a:endParaRPr lang="th-TH" sz="72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899592" y="4005064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219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6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6. มีศีลศักดิ์สิทธิ์กี่ประการที่เราสามารถรับได้ครั้งเดียว</a:t>
            </a:r>
          </a:p>
          <a:p>
            <a:pPr lvl="1" algn="thaiDist"/>
            <a:r>
              <a:rPr lang="th-TH" sz="66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1 ประการ	</a:t>
            </a:r>
          </a:p>
          <a:p>
            <a:pPr lvl="1" algn="thaiDist"/>
            <a:r>
              <a:rPr lang="th-TH" sz="66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2 ประการ</a:t>
            </a:r>
          </a:p>
          <a:p>
            <a:pPr lvl="1" algn="thaiDist"/>
            <a:r>
              <a:rPr lang="th-TH" sz="66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3 ประการ	</a:t>
            </a:r>
          </a:p>
          <a:p>
            <a:pPr lvl="1" algn="thaiDist"/>
            <a:r>
              <a:rPr lang="th-TH" sz="66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4. 4 ประการ</a:t>
            </a:r>
            <a:endParaRPr lang="th-TH" sz="66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825417" y="4702289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53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3416" y="379446"/>
            <a:ext cx="82350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60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7. มีศีลศักดิ์สิทธิ์กี่ประการที่เราสามารถรับได้หลายครั้ง</a:t>
            </a:r>
          </a:p>
          <a:p>
            <a:pPr lvl="1" algn="thaiDist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1 ประการ	</a:t>
            </a:r>
          </a:p>
          <a:p>
            <a:pPr lvl="1" algn="thaiDist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2 ประการ</a:t>
            </a:r>
          </a:p>
          <a:p>
            <a:pPr lvl="1" algn="thaiDist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3 ประการ	</a:t>
            </a:r>
          </a:p>
          <a:p>
            <a:pPr lvl="1" algn="thaiDist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4 ประการ</a:t>
            </a:r>
            <a:endParaRPr lang="th-TH" sz="60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827584" y="5085183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416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548680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54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8. ศีลศักดิ์สิทธิ์ประการใดที่พระศาสนจักรสนับสนุนให้เรารับบ่อยๆ เพื่อผลประโยชน์แก่วิญญาณของเรา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ศีลอภัยบาป ศีลสมรส	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ศีลอภัยบาป ศีลมหาสนิท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ศีลมหาสนิท ศีลสมรส	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ศีลสมรส ศีลล้างบาป</a:t>
            </a:r>
            <a:endParaRPr lang="th-TH" sz="54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683568" y="3933056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66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21</TotalTime>
  <Words>143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คำถาม ศีลศักดิ์สิทธิ์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คำถาม ศีลศักดิ์สิทธิ์</dc:title>
  <dc:creator>NGAMVONG</dc:creator>
  <cp:lastModifiedBy>NGAMVONG</cp:lastModifiedBy>
  <cp:revision>3</cp:revision>
  <dcterms:created xsi:type="dcterms:W3CDTF">2020-03-20T02:06:45Z</dcterms:created>
  <dcterms:modified xsi:type="dcterms:W3CDTF">2020-03-20T02:28:02Z</dcterms:modified>
</cp:coreProperties>
</file>