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70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6141E7-E7E3-42B4-B264-7AF11F36E334}" type="datetimeFigureOut">
              <a:rPr lang="th-TH" smtClean="0"/>
              <a:t>20/03/63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0EE30B-5989-4052-9C91-1B27A52F40F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8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คำถาม ศีลล้างบาป</a:t>
            </a:r>
            <a:endParaRPr lang="th-TH" sz="8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77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9. ศีลศักดิ์สิทธิ์ประการใดที่เราจำเป็นจะต้องรับก่อนที่จะรับศีลศักดิ์สิทธิ์ประการอื่น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ศีลมหาสนิท	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ศีลล้างบาป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ศีลบวช	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ศีลกำลัง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3568" y="3789040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98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10. ข้อใดเป็นผลของศีลล้างบาป</a:t>
            </a:r>
          </a:p>
          <a:p>
            <a:pPr marL="1166813" lvl="1" indent="-709613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ลบล้างบาปกำเนิด	</a:t>
            </a:r>
          </a:p>
          <a:p>
            <a:pPr marL="1166813" lvl="1" indent="-709613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ทำให้ผู้รับเป็นบุตรของพระเจ้า</a:t>
            </a:r>
          </a:p>
          <a:p>
            <a:pPr marL="1166813" lvl="1" indent="-709613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ทำให้ผู้รับเป็นสมาชิกของพระศาสนจักร	</a:t>
            </a:r>
          </a:p>
          <a:p>
            <a:pPr marL="1166813" lvl="1" indent="-709613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ถูกทุกข้อ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7584" y="5085183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256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 ตามธรรมเนียมของพระศาสนจักร มีการตั้งชื่อนักบุญองค์อุปถัมภ์ให้แก่สมาชิกของพระศาสนจักรเมื่อใด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เมื่อรับศีลล้างบาป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เมื่อรับศีลมหาสนิท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เมื่อรับศีลอภัยบาป</a:t>
            </a:r>
          </a:p>
          <a:p>
            <a:pPr lvl="1" algn="thaiDist"/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เมื่อรับศีลบรรพชา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683568" y="2852936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524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2. ตอนที่สำคัญที่สุดในพิธีโปรดศีลล้างบาป คือตอนใด</a:t>
            </a:r>
          </a:p>
          <a:p>
            <a:pPr marL="627063" indent="-627063" algn="thaiDist"/>
            <a:r>
              <a:rPr lang="th-TH" sz="4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	ตอนสัญญาว่า จะละทิ้งปีศาจและถวายตัวแด่พระ</a:t>
            </a:r>
          </a:p>
          <a:p>
            <a:pPr marL="627063" indent="-627063" algn="thaiDist"/>
            <a:r>
              <a:rPr lang="th-TH" sz="4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	ตอนเทน้ำและกล่าวว่า “ข้าพเจ้าล้างท่าน เดชะพระนามพระบิดา พระบุตรและพระจิต”</a:t>
            </a:r>
          </a:p>
          <a:p>
            <a:pPr marL="627063" indent="-627063" algn="thaiDist"/>
            <a:r>
              <a:rPr lang="th-TH" sz="4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	ตอนที่พระสงฆ์มอบผ้าขาวให้</a:t>
            </a:r>
          </a:p>
          <a:p>
            <a:pPr marL="627063" indent="-627063" algn="thaiDist"/>
            <a:r>
              <a:rPr lang="th-TH" sz="4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	ตอนเจิมน้ำมันศักดิ์สิทธิ์บนหน้าผาก เป็นเครื่องหมายกางเขน</a:t>
            </a:r>
            <a:endParaRPr lang="th-TH" sz="4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3528" y="3116402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292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3. การโปรดศีลล้างบาป ตามปกติเป็นหน้าที่ของใคร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พระสังฆราช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พระสงฆ์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ซิสเตอร์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ทุกๆ คน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755576" y="3292827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485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4. สิ่งสำคัญที่ใช้ในการโปรดศีลล้างบาปคืออะไร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น้ำ	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ผ้าขาว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เทียน	</a:t>
            </a:r>
          </a:p>
          <a:p>
            <a:pPr lvl="1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พ่อ-แม่ทูนหัว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0271" y="2420888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46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5. ผ้าขาวในพิธีศีลล้างบาปหมายถึงอะไร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ความสวยงาม	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การเข้าเป็นสมาชิกของพระศาสนจักร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การแสดงความเชื่อ	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เป็นผู้บริสุทธิ์</a:t>
            </a:r>
            <a:endParaRPr lang="th-TH" sz="54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3528" y="3933056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436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6. เราเป็นลูกของพระเจ้าโดยทางใด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ทางพระเยซูเจ้า	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ทางศีลมหาสนิท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ทางศีลล้างบาป	</a:t>
            </a:r>
          </a:p>
          <a:p>
            <a:pPr lvl="1"/>
            <a:r>
              <a:rPr lang="th-TH" sz="66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ทางพิธีบูชาขอบพระคุณ</a:t>
            </a:r>
            <a:endParaRPr lang="th-TH" sz="66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827584" y="4653136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8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6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7. อุปกรณ์ต่อไปนี้ ข้อใดไม่จัดอยู่ในพิธีโปรดศีลล้างบาป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ก. ผ้าขาว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ข. เทียน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ค. น้ำ	</a:t>
            </a:r>
          </a:p>
          <a:p>
            <a:pPr lvl="1" algn="thaiDist"/>
            <a:r>
              <a:rPr lang="th-TH" sz="6000" b="1" dirty="0" smtClean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ง. กำยาน</a:t>
            </a:r>
            <a:endParaRPr lang="th-TH" sz="6000" b="1" dirty="0">
              <a:solidFill>
                <a:srgbClr val="0000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755576" y="5301208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919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8. ผู้รับศีลล้างบาปต้องสัญญาอะไร</a:t>
            </a:r>
          </a:p>
          <a:p>
            <a:pPr marL="357188" indent="-357188"/>
            <a:r>
              <a:rPr lang="th-TH" sz="4000" b="1" dirty="0" smtClean="0">
                <a:solidFill>
                  <a:srgbClr val="0000FF"/>
                </a:solidFill>
              </a:rPr>
              <a:t>ก. สัญญาว่าจะละทิ้งปีศาจและถือตามคำสอนของพระเยซูเจ้าจนตลอดชีวิต</a:t>
            </a:r>
          </a:p>
          <a:p>
            <a:pPr marL="357188" indent="-357188"/>
            <a:r>
              <a:rPr lang="th-TH" sz="4000" b="1" dirty="0" smtClean="0">
                <a:solidFill>
                  <a:srgbClr val="0000FF"/>
                </a:solidFill>
              </a:rPr>
              <a:t>ข. สัญญาว่าจะละทิ้งปีศาจและถือตามคำสอนของพ่อแม่ทูนหัวตลอดชีวิต</a:t>
            </a:r>
          </a:p>
          <a:p>
            <a:pPr marL="357188" indent="-357188"/>
            <a:r>
              <a:rPr lang="th-TH" sz="4000" b="1" dirty="0" smtClean="0">
                <a:solidFill>
                  <a:srgbClr val="0000FF"/>
                </a:solidFill>
              </a:rPr>
              <a:t>ค. สัญญาว่าจะละทิ้งทรัพย์สมบัติ และถือตามคำสอนของพระเยซูเจ้าจนตลอดชีวิต</a:t>
            </a:r>
          </a:p>
          <a:p>
            <a:pPr marL="357188" indent="-357188"/>
            <a:r>
              <a:rPr lang="th-TH" sz="4000" b="1" dirty="0" smtClean="0">
                <a:solidFill>
                  <a:srgbClr val="0000FF"/>
                </a:solidFill>
              </a:rPr>
              <a:t>ง. สัญญาว่าจะละทิ้งทรัพย์สมบัติ และถือตามคำสอนของพ่อแม่ทูนหัวตลอดชีวิต</a:t>
            </a:r>
            <a:endParaRPr lang="th-TH" sz="4000" b="1" dirty="0">
              <a:solidFill>
                <a:srgbClr val="0000FF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7504" y="908720"/>
            <a:ext cx="792088" cy="7628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169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</TotalTime>
  <Words>278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คำถาม ศีลล้างบาป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คำถาม ศีลศักดิ์สิทธิ์</dc:title>
  <dc:creator>NGAMVONG</dc:creator>
  <cp:lastModifiedBy>NGAMVONG</cp:lastModifiedBy>
  <cp:revision>6</cp:revision>
  <dcterms:created xsi:type="dcterms:W3CDTF">2020-03-20T02:06:45Z</dcterms:created>
  <dcterms:modified xsi:type="dcterms:W3CDTF">2020-03-20T03:00:09Z</dcterms:modified>
</cp:coreProperties>
</file>