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70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8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คำถาม ศีลกำลัง</a:t>
            </a:r>
            <a:endParaRPr lang="th-TH" sz="8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77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9. ข้อใดเป็นหน้าที่ของพ่อแม่ทูนหัว</a:t>
            </a:r>
          </a:p>
          <a:p>
            <a:pPr lvl="1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เป็นตัวอย่างที่ดีแก่ลูกทูนหัว</a:t>
            </a:r>
          </a:p>
          <a:p>
            <a:pPr lvl="1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คอยดูแลเอาใจใส่ลูกทูนหัว</a:t>
            </a:r>
          </a:p>
          <a:p>
            <a:pPr lvl="1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แนะนำตักเตือนลูกทูนหัวของตน</a:t>
            </a:r>
          </a:p>
          <a:p>
            <a:pPr lvl="1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ถูกทุกข้อ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99592" y="378904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235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10. เราจะเตรียมตัวอย่างไร เพื่อรับศีลกำลังอย่างดี</a:t>
            </a:r>
          </a:p>
          <a:p>
            <a:pPr marL="996950" lvl="1" indent="-539750"/>
            <a:r>
              <a:rPr lang="th-TH" sz="48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แก้บาป ชำระวิญญาณให้บริสุทธิ์	</a:t>
            </a:r>
          </a:p>
          <a:p>
            <a:pPr marL="996950" lvl="1" indent="-539750"/>
            <a:r>
              <a:rPr lang="th-TH" sz="48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ตัดเสื้อผ้าใหม่ เพื่อใช้ในวันงาน</a:t>
            </a:r>
          </a:p>
          <a:p>
            <a:pPr marL="996950" lvl="1" indent="-539750"/>
            <a:r>
              <a:rPr lang="th-TH" sz="48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เชิญพ่อแม่ของเรามาในวันงานให้ได้</a:t>
            </a:r>
          </a:p>
          <a:p>
            <a:pPr marL="996950" lvl="1" indent="-539750"/>
            <a:r>
              <a:rPr lang="th-TH" sz="48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เตรียมกล้องถ่ายรูปไว้ เพื่อบันทึกภาพการรับศีลกำลังของเรา</a:t>
            </a:r>
            <a:endParaRPr lang="th-TH" sz="48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5576" y="198884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411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0466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11. ข้อใดแสดงว่าเราเตรียมตัวอย่างดีเพื่อรับศีลกำลัง</a:t>
            </a:r>
          </a:p>
          <a:p>
            <a:pPr marL="984250" lvl="1" indent="-527050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อู๊ดไปแก้บาปเพื่อเตรียมตัวรับศีลกำลังอย่างดี</a:t>
            </a:r>
          </a:p>
          <a:p>
            <a:pPr marL="984250" lvl="1" indent="-527050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เอ๋สวดภาวนาขอพรจากพระเพื่อจะได้รับศีลกำลังอย่างดี</a:t>
            </a:r>
          </a:p>
          <a:p>
            <a:pPr marL="984250" lvl="1" indent="-527050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แอ๊ดตั้งใจเรียนคำสอนอย่างดี เพื่อจะได้เข้าใจถึงศีลกำลังที่ตนจะรับ</a:t>
            </a:r>
          </a:p>
          <a:p>
            <a:pPr marL="984250" lvl="1" indent="-527050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ถูกทุกข้อ</a:t>
            </a:r>
            <a:endParaRPr lang="th-TH" sz="4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16079" y="5733256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54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27584" y="4941168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67544" y="764704"/>
            <a:ext cx="80515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 ข้อใดมิใช่พิธีโปรดศีลกำลัง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การเจิมน้ำมัน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การปกมือ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การอวยพร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การแก้บาป</a:t>
            </a:r>
            <a:endParaRPr lang="th-TH" sz="66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52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 น้ำมันคริสมาที่พระสังฆราชเจิมผู้รับศีลกำลังนี้ พระสังฆราชเสกในวันอะไร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วันอาทิตย์ใบลาน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วันพฤหัสฯศักดิ์สิทธิ์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วันศุกร์ศักดิ์สิทธิ์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วันเสาร์ศักดิ์สิทธิ์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2924944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431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3. ใครโปรดศีลกำลังได้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พระสงฆ์เจ้าวัด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พระสังฆราช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พระสงฆ์ที่ได้รับมอบหมายจากพระสังฆราช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ถูกทุกข้อ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5157192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9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4. การปกมือเหนือผู้รับศีลกำลังหมายถึงอะไร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การขอพระจิตลงมายังผู้รับศีล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การให้พร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การให้อภัย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การแสดงอำนาจโปรดศีลกำลัง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234888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45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28791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5. ในการโปรดศีลกำลัง มีการรื้อฟื้นคำสัญญาศีลอะไร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ศีลบวช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ศีลมหาสนิท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ศีลเจิมผู้ป่วย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ศีลล้างบาป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522920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70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6. ศีลศักดิ์สิทธิ์อะไรที่ทำให้เราเป็นคริสตังที่สมบูรณ์ ต่อสู้กับปีศาจ เป็นทหารของพระคริสตเจ้า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ศีลล้างบาป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ศีลอภัยบาป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ศีลมหาสนิท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ศีลกำลัง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5517232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740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7. พระเยซูเจ้าประทานพระพรพิเศษของศีลกำลัง โดยผ่านทางใด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พระจิตเจ้า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พระสงฆ์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พระสังฆราช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พระสังฆราชหรือผู้แทน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61302" y="234888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03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8. ข้อใดไม่ใช่คุณสมบัติของพ่อแม่ทูนหัวศีลกำลัง</a:t>
            </a:r>
          </a:p>
          <a:p>
            <a:pPr marL="984250" lvl="1" indent="-527050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เป็นคาทอลิกที่ดี</a:t>
            </a:r>
          </a:p>
          <a:p>
            <a:pPr marL="984250" lvl="1" indent="-527050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เป็นพ่อแม่ของผู้รับศีล</a:t>
            </a:r>
          </a:p>
          <a:p>
            <a:pPr marL="984250" lvl="1" indent="-527050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เป็นเพศเดียวกับผู้รับศีล</a:t>
            </a:r>
          </a:p>
          <a:p>
            <a:pPr marL="984250" lvl="1" indent="-527050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ได้รับศีลกำลังแล้ว และมีความรู้คำสอนพอสมควร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99592" y="3121919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89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272</TotalTime>
  <Words>379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คำถาม ศีลกำลัง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คำถาม ศีลศักดิ์สิทธิ์</dc:title>
  <dc:creator>NGAMVONG</dc:creator>
  <cp:lastModifiedBy>NGAMVONG</cp:lastModifiedBy>
  <cp:revision>13</cp:revision>
  <dcterms:created xsi:type="dcterms:W3CDTF">2020-03-20T02:06:45Z</dcterms:created>
  <dcterms:modified xsi:type="dcterms:W3CDTF">2020-03-20T06:39:16Z</dcterms:modified>
</cp:coreProperties>
</file>