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699" y="-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6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99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7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04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76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06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5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5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8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9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6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3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2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xmlns="" id="{68F6F0DD-E601-439A-BCFD-59C81BF0D120}"/>
              </a:ext>
            </a:extLst>
          </p:cNvPr>
          <p:cNvSpPr/>
          <p:nvPr/>
        </p:nvSpPr>
        <p:spPr>
          <a:xfrm>
            <a:off x="1122489" y="2260361"/>
            <a:ext cx="578075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5400" b="1" dirty="0">
                <a:latin typeface="Browallia New" panose="020B0604020202020204" pitchFamily="34" charset="-34"/>
                <a:cs typeface="+mj-cs"/>
              </a:rPr>
              <a:t>คำถามพระคัมภีร์</a:t>
            </a:r>
          </a:p>
          <a:p>
            <a:pPr algn="ctr"/>
            <a:r>
              <a:rPr lang="th-TH" sz="5400" b="1" dirty="0">
                <a:latin typeface="Browallia New" panose="020B0604020202020204" pitchFamily="34" charset="-34"/>
                <a:cs typeface="+mj-cs"/>
              </a:rPr>
              <a:t>หมวดพงศาวดารอิสราแอล</a:t>
            </a:r>
          </a:p>
          <a:p>
            <a:pPr algn="ctr"/>
            <a:r>
              <a:rPr lang="th-TH" sz="5400" b="1" dirty="0">
                <a:latin typeface="Browallia New" panose="020B0604020202020204" pitchFamily="34" charset="-34"/>
                <a:cs typeface="+mj-cs"/>
              </a:rPr>
              <a:t>ข้อ </a:t>
            </a:r>
            <a:r>
              <a:rPr lang="en-US" sz="5400" b="1" dirty="0">
                <a:latin typeface="Browallia New" panose="020B0604020202020204" pitchFamily="34" charset="-34"/>
                <a:cs typeface="+mj-cs"/>
              </a:rPr>
              <a:t>81-100</a:t>
            </a:r>
            <a:endParaRPr lang="th-TH" sz="5400" b="1" dirty="0">
              <a:latin typeface="Browallia New" panose="020B0604020202020204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9756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708" y="429513"/>
            <a:ext cx="65495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000" b="1" dirty="0">
                <a:cs typeface="+mj-cs"/>
              </a:rPr>
              <a:t>89. ในรัชสมัยของกษัตริย์ซาอูล “เมื่อชาวอิสราเอลเห็นว่าตนตกอยู่ในอันตรายเพราะข้าศึกคุกคาม เขาจึงหลบหนีไปซ่อนตัวในถ้ำ ในป่า ตามซอกหิน ตามคูและในบ่อ” ชนชาติใดที่ทำให้ชาวอิสราเอลหวาดกลัว (1ซมอ. 13:5-6)</a:t>
            </a:r>
          </a:p>
          <a:p>
            <a:pPr lvl="1"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ก.  ชาวมีเดีย</a:t>
            </a:r>
          </a:p>
          <a:p>
            <a:pPr lvl="1"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ข.  ชาวฟิลิสเตีย</a:t>
            </a:r>
          </a:p>
          <a:p>
            <a:pPr lvl="1"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ค.  ชาวอาโมไนต์</a:t>
            </a:r>
          </a:p>
          <a:p>
            <a:pPr lvl="1"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ง.  ชาวอียิปต์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57386" y="4696392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3635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097" y="382013"/>
            <a:ext cx="665969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000" b="1" dirty="0">
                <a:cs typeface="+mj-cs"/>
              </a:rPr>
              <a:t>90. “วันต่อมา เมื่อชาวฟิลิสเตียออกมาปล้นทรัพย์จากผู้ตาย ก็พบศพของกษัตริย์ซา</a:t>
            </a:r>
            <a:r>
              <a:rPr lang="th-TH" sz="4000" b="1" dirty="0" smtClean="0">
                <a:cs typeface="+mj-cs"/>
              </a:rPr>
              <a:t>อูล</a:t>
            </a:r>
            <a:br>
              <a:rPr lang="th-TH" sz="4000" b="1" dirty="0" smtClean="0">
                <a:cs typeface="+mj-cs"/>
              </a:rPr>
            </a:br>
            <a:r>
              <a:rPr lang="th-TH" sz="4000" b="1" dirty="0" smtClean="0">
                <a:cs typeface="+mj-cs"/>
              </a:rPr>
              <a:t>กับ</a:t>
            </a:r>
            <a:r>
              <a:rPr lang="th-TH" sz="4000" b="1" dirty="0">
                <a:cs typeface="+mj-cs"/>
              </a:rPr>
              <a:t>พระราชโอรสทั้งสามอยู่บนภูเขากิลโบอา” (1ซมอ. 31:8) ชาวฟิลิสเตียทำสิ่งใดหลังจากที่พบ</a:t>
            </a:r>
            <a:r>
              <a:rPr lang="th-TH" sz="4000" b="1" dirty="0" smtClean="0">
                <a:cs typeface="+mj-cs"/>
              </a:rPr>
              <a:t>ศพของกษัตริย์</a:t>
            </a:r>
            <a:r>
              <a:rPr lang="th-TH" sz="4000" b="1" dirty="0">
                <a:cs typeface="+mj-cs"/>
              </a:rPr>
              <a:t>ซาอูล (1ซมอ. 31:8-10)</a:t>
            </a:r>
          </a:p>
          <a:p>
            <a:pPr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ก.  </a:t>
            </a:r>
            <a:r>
              <a:rPr lang="th-TH" sz="4000" b="1" dirty="0" smtClean="0">
                <a:solidFill>
                  <a:srgbClr val="0000FF"/>
                </a:solidFill>
                <a:cs typeface="+mj-cs"/>
              </a:rPr>
              <a:t>ตรึงศพ</a:t>
            </a:r>
            <a:r>
              <a:rPr lang="th-TH" sz="4000" b="1" dirty="0">
                <a:solidFill>
                  <a:srgbClr val="0000FF"/>
                </a:solidFill>
                <a:cs typeface="+mj-cs"/>
              </a:rPr>
              <a:t>ไว้ที่กำแพงเมืองเบธชาน</a:t>
            </a:r>
          </a:p>
          <a:p>
            <a:pPr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ข.  </a:t>
            </a:r>
            <a:r>
              <a:rPr lang="th-TH" sz="4000" b="1" dirty="0" smtClean="0">
                <a:solidFill>
                  <a:srgbClr val="0000FF"/>
                </a:solidFill>
                <a:cs typeface="+mj-cs"/>
              </a:rPr>
              <a:t>ฝังศพ</a:t>
            </a:r>
            <a:r>
              <a:rPr lang="th-TH" sz="4000" b="1" dirty="0">
                <a:solidFill>
                  <a:srgbClr val="0000FF"/>
                </a:solidFill>
                <a:cs typeface="+mj-cs"/>
              </a:rPr>
              <a:t>ให้สมพระเกียรติของกษัตริย์</a:t>
            </a:r>
          </a:p>
          <a:p>
            <a:pPr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ค.  </a:t>
            </a:r>
            <a:r>
              <a:rPr lang="th-TH" sz="4000" b="1" dirty="0" smtClean="0">
                <a:solidFill>
                  <a:srgbClr val="0000FF"/>
                </a:solidFill>
                <a:cs typeface="+mj-cs"/>
              </a:rPr>
              <a:t>ทิ้งศพ</a:t>
            </a:r>
            <a:r>
              <a:rPr lang="th-TH" sz="4000" b="1" dirty="0">
                <a:solidFill>
                  <a:srgbClr val="0000FF"/>
                </a:solidFill>
                <a:cs typeface="+mj-cs"/>
              </a:rPr>
              <a:t>ให้บรรดาสัตว์กัดกิน</a:t>
            </a:r>
          </a:p>
          <a:p>
            <a:pPr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ง.  </a:t>
            </a:r>
            <a:r>
              <a:rPr lang="th-TH" sz="4000" b="1" dirty="0" smtClean="0">
                <a:solidFill>
                  <a:srgbClr val="0000FF"/>
                </a:solidFill>
                <a:cs typeface="+mj-cs"/>
              </a:rPr>
              <a:t>ส่งคืนศพ</a:t>
            </a:r>
            <a:r>
              <a:rPr lang="th-TH" sz="4000" b="1" dirty="0">
                <a:solidFill>
                  <a:srgbClr val="0000FF"/>
                </a:solidFill>
                <a:cs typeface="+mj-cs"/>
              </a:rPr>
              <a:t>ให้ชาวอิสราเอล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301034" y="4112499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053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398" y="435746"/>
            <a:ext cx="66555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>
                <a:cs typeface="+mj-cs"/>
              </a:rPr>
              <a:t>91. เมืองหลวงของซาอูลคือที่ใด (1ซมอ. 14:2)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ก.  เมกิดโด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ข.  เชเคม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ค.  กิเบอาห์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ง.  มิสปาห์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45486" y="3889134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9596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964" y="501926"/>
            <a:ext cx="66149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6600" b="1" dirty="0">
                <a:cs typeface="+mj-cs"/>
              </a:rPr>
              <a:t>92. จริงหรือไม่ที่กษัตริย์ดาวิดคือบุคคลที่ฉลาดที่สุดในพระคัมภีร์</a:t>
            </a:r>
          </a:p>
          <a:p>
            <a:pPr lvl="1" algn="thaiDist"/>
            <a:r>
              <a:rPr lang="th-TH" sz="6600" b="1" dirty="0">
                <a:solidFill>
                  <a:srgbClr val="0000FF"/>
                </a:solidFill>
                <a:cs typeface="+mj-cs"/>
              </a:rPr>
              <a:t>ก.  จริง	</a:t>
            </a:r>
          </a:p>
          <a:p>
            <a:pPr lvl="1" algn="thaiDist"/>
            <a:r>
              <a:rPr lang="th-TH" sz="6600" b="1" dirty="0">
                <a:solidFill>
                  <a:srgbClr val="0000FF"/>
                </a:solidFill>
                <a:cs typeface="+mj-cs"/>
              </a:rPr>
              <a:t>ข.  ไม่จริง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4C43183D-FC9C-4067-8BE7-1F7F4D5CC989}"/>
              </a:ext>
            </a:extLst>
          </p:cNvPr>
          <p:cNvSpPr/>
          <p:nvPr/>
        </p:nvSpPr>
        <p:spPr>
          <a:xfrm>
            <a:off x="873981" y="4737532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794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160" y="526488"/>
            <a:ext cx="62856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>
                <a:cs typeface="+mj-cs"/>
              </a:rPr>
              <a:t>93. ใครคือทวดของดาวิด (รธ. 4:17)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ก.  มีคาล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ข.  รูธ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ค.  บัธเชวา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ง.  มูริเอล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17260" y="3486334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343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981" y="568370"/>
            <a:ext cx="62926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>
                <a:cs typeface="+mj-cs"/>
              </a:rPr>
              <a:t>94. ใครคือพ่อของดาวิด (1ซมอ. 16:1-12)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ก.  ซาอูล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ข.  ซามูเอล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ค.  เจสซี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ง.  อาบิมาดับ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99049" y="4425581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900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397" y="442727"/>
            <a:ext cx="65089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cs typeface="+mj-cs"/>
              </a:rPr>
              <a:t>95.  ดาวิดทำอาชีพใดก่อนที่จะเป็นกษัตริย์ (1ซมอ. 16:1-13)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ก.  ช่างตีเหล็ก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ข.  คนเลี้ยงแกะ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ค.  ช่างตัดเสื้อ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ง.  ช่างไม้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45486" y="3044535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1223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121" y="513633"/>
            <a:ext cx="64391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96. หลังจากที่ได้รับการเจิมไม่นาน ดาวิดได้เข้าไปทำงานให้กษัตริย์ในตำแหน่งใด (1ซมอ. 16:21-23)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นักดนตรี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คนทำอาหาร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คนสวน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ช่างตัดผม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17260" y="2832039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311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101" y="520612"/>
            <a:ext cx="63135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97. กษัตริย์ดาวิดมีอายุเท่าไหร่เมื่อขึ้นครองราชย์เป็นกษัตริย์ของชาวอิสราเอล (2ซมอ. 5:4-5)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18 ปี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25 ปี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30 ปี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40 ปี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17260" y="4252102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939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398" y="401950"/>
            <a:ext cx="64601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98. ก่อนที่ดาวิดจะพิชิตโกลิอัท เขาเคยพิชิตสิ่งใดมาก่อน  (1ซมอ. 17:34-37)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หมี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สิงโต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ข้อ ก. และ ข. ถูก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ไม่มีข้อใดถูก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03605" y="4175320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35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0626" y="382013"/>
            <a:ext cx="637701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600" b="1" dirty="0">
                <a:latin typeface="Browallia New" panose="020B0604020202020204" pitchFamily="34" charset="-34"/>
                <a:cs typeface="+mj-cs"/>
              </a:rPr>
              <a:t>81. “บรรดาผู้อาวุโสของชาวอิสราเอลจึงมาชุมนุมกัน ไปหาซามูเอลที่รามาห์ กล่าวว่า ท่านชราแล้ว และบุตรของท่านไม่ประพฤติตามแบบอย่างของท่าน เพราะฉะนั้น ขอให้ท่านแต่งตั้งกษัตริย์ขึ้นปกครองพวกเราเหมือนกับชนชาติอื่นเถิด” ในปัจจุบัน รามาห์ คือสถานที่ใด (1ซมอ. 8:4)</a:t>
            </a:r>
          </a:p>
          <a:p>
            <a:pPr lvl="1" algn="thaiDist"/>
            <a:r>
              <a:rPr lang="th-TH" sz="3600" b="1" dirty="0">
                <a:solidFill>
                  <a:srgbClr val="0000FF"/>
                </a:solidFill>
                <a:latin typeface="Browallia New" panose="020B0604020202020204" pitchFamily="34" charset="-34"/>
                <a:cs typeface="+mj-cs"/>
              </a:rPr>
              <a:t>ก.  รามาห์ลอห์	</a:t>
            </a:r>
          </a:p>
          <a:p>
            <a:pPr lvl="1" algn="thaiDist"/>
            <a:r>
              <a:rPr lang="th-TH" sz="3600" b="1" dirty="0">
                <a:solidFill>
                  <a:srgbClr val="0000FF"/>
                </a:solidFill>
                <a:latin typeface="Browallia New" panose="020B0604020202020204" pitchFamily="34" charset="-34"/>
                <a:cs typeface="+mj-cs"/>
              </a:rPr>
              <a:t>ข.  จอบปา</a:t>
            </a:r>
          </a:p>
          <a:p>
            <a:pPr lvl="1" algn="thaiDist"/>
            <a:r>
              <a:rPr lang="th-TH" sz="3600" b="1" dirty="0">
                <a:solidFill>
                  <a:srgbClr val="0000FF"/>
                </a:solidFill>
                <a:latin typeface="Browallia New" panose="020B0604020202020204" pitchFamily="34" charset="-34"/>
                <a:cs typeface="+mj-cs"/>
              </a:rPr>
              <a:t>ค.  เยริโค</a:t>
            </a:r>
          </a:p>
          <a:p>
            <a:pPr lvl="1" algn="thaiDist"/>
            <a:r>
              <a:rPr lang="th-TH" sz="3600" b="1" dirty="0">
                <a:solidFill>
                  <a:srgbClr val="0000FF"/>
                </a:solidFill>
                <a:latin typeface="Browallia New" panose="020B0604020202020204" pitchFamily="34" charset="-34"/>
                <a:cs typeface="+mj-cs"/>
              </a:rPr>
              <a:t>ง.  เยรูซาเล็ม 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57386" y="4222667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287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159" y="477627"/>
            <a:ext cx="64391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>
                <a:cs typeface="+mj-cs"/>
              </a:rPr>
              <a:t>99. ดาวิดใช้สิ่งใดในการพิชิตโกลิอัท (1ซมอ. 17:40-50)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ก.  ดาบ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ข.  หอก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ค.  ปืน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ง.  ก้อนหิน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17260" y="4738664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15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883" y="463667"/>
            <a:ext cx="643221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cs typeface="+mj-cs"/>
              </a:rPr>
              <a:t>100. ดาวิดสร้างบาดแผลให้กับโกลิอัทบริเวณใด (1ซมอ. 17:40-50)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ก.  แขน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ข.  หน้าอก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ค.  หน้าผาก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ง.  ขา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1026970" y="4747693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0765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182" y="568801"/>
            <a:ext cx="64944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400" b="1" dirty="0">
                <a:cs typeface="+mj-cs"/>
              </a:rPr>
              <a:t>82. กษัตริย์คนแรกของชาวอิสราเอลมาจากเผ่าเบนยามิน สูงและสง่างามกว่าชาวอิสราเอลคนอื่น กษัตริย์คนนี้มีชื่อว่าอะไร (1ซมอ. 9:1-2)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ก.  ดาวิด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ข.  ซาอูล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ค.  ซาโลมอน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ง.  นาธาน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57386" y="3980296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8747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453" y="491683"/>
            <a:ext cx="61749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cs typeface="+mj-cs"/>
              </a:rPr>
              <a:t>83. ซาอูลถูกส่งไปตามหาสิ่งใด จึงทำให้เขาได้พบกับซามูลเอลครั้งแรก (1ซมอ. 9:3-6)</a:t>
            </a:r>
          </a:p>
          <a:p>
            <a:pPr lvl="1" algn="thaiDist"/>
            <a:r>
              <a:rPr lang="th-TH" sz="5400" b="1" dirty="0">
                <a:cs typeface="+mj-cs"/>
              </a:rPr>
              <a:t>ก.  ลา</a:t>
            </a:r>
          </a:p>
          <a:p>
            <a:pPr lvl="1" algn="thaiDist"/>
            <a:r>
              <a:rPr lang="th-TH" sz="5400" b="1" dirty="0">
                <a:cs typeface="+mj-cs"/>
              </a:rPr>
              <a:t>ข.  แกะ</a:t>
            </a:r>
          </a:p>
          <a:p>
            <a:pPr lvl="1" algn="thaiDist"/>
            <a:r>
              <a:rPr lang="th-TH" sz="5400" b="1" dirty="0">
                <a:cs typeface="+mj-cs"/>
              </a:rPr>
              <a:t>ค.  เงิน	</a:t>
            </a:r>
          </a:p>
          <a:p>
            <a:pPr lvl="1" algn="thaiDist"/>
            <a:r>
              <a:rPr lang="th-TH" sz="5400" b="1" dirty="0">
                <a:cs typeface="+mj-cs"/>
              </a:rPr>
              <a:t>ง.  อูฐ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1066706" y="3133255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131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301" y="646706"/>
            <a:ext cx="67753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>
                <a:cs typeface="+mj-cs"/>
              </a:rPr>
              <a:t>84. ใครคือบุตรชายของซาอูล (1ซมอ. 13:16)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ก.  โยชูวา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ข. โยนาธาน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ค.  โยสิยาห์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ง.  ซาโลมอน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40012" y="3596502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94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910" y="591623"/>
            <a:ext cx="62355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>
                <a:cs typeface="+mj-cs"/>
              </a:rPr>
              <a:t>85. ใครเป็นคนฆ่าซาอูล (2ซมอ. 1:6-10)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ก.  ทหารของซาอูล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ข.  ดาวิด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ค.  ชาวอามาเลข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ง.  ชาวฟิลิสเตีย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1061198" y="4431988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133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759" y="575098"/>
            <a:ext cx="64228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cs typeface="+mj-cs"/>
              </a:rPr>
              <a:t>86. ในสงครามที่ซาอูลถูกฆ่านั้น เป็นสงครามที่ต้องต่อสู้กับใคร (1ซมอ. 31)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ก.  ชาวอาโมไนต์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ข.  ชาวฟิลิสเตีย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ค.  ชาวโมอับ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ง.  ชาวมีเดีย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40012" y="4007838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129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503" y="586113"/>
            <a:ext cx="629613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>
                <a:cs typeface="+mj-cs"/>
              </a:rPr>
              <a:t>87. ใครคือพระมเหสีของกษัตริย์ซาอูล (1ซมอ. 14:50)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ก.  มีคาล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ข.  อาหิโนอัม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ค.  เบธเชบา</a:t>
            </a:r>
          </a:p>
          <a:p>
            <a:pPr lvl="1"/>
            <a:r>
              <a:rPr lang="th-TH" sz="5400" b="1" dirty="0">
                <a:solidFill>
                  <a:srgbClr val="0000FF"/>
                </a:solidFill>
                <a:cs typeface="+mj-cs"/>
              </a:rPr>
              <a:t>ง.  เมราบ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1088740" y="3176065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2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707" y="492471"/>
            <a:ext cx="653851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cs typeface="+mj-cs"/>
              </a:rPr>
              <a:t>88. กษัตริย์ซาอูลได้ไปขอคำปรึกษากับหญิงคนทรงที่ใด (1ซมอ. 28:7)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ก.  เบธเลเฮม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ข.  ทะเลสาบกาลิลี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ค.  เอโดร์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ง.  ทะเลทรายยูเดีย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57386" y="4790036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8920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676</Words>
  <Application>Microsoft Office PowerPoint</Application>
  <PresentationFormat>On-screen Show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เหลี่ยมเพชร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Sombat Ngamvong</dc:creator>
  <cp:lastModifiedBy>NGAMVONG</cp:lastModifiedBy>
  <cp:revision>25</cp:revision>
  <dcterms:created xsi:type="dcterms:W3CDTF">2020-03-07T04:06:14Z</dcterms:created>
  <dcterms:modified xsi:type="dcterms:W3CDTF">2020-03-26T02:23:22Z</dcterms:modified>
</cp:coreProperties>
</file>